
<file path=[Content_Types].xml><?xml version="1.0" encoding="utf-8"?>
<Types xmlns="http://schemas.openxmlformats.org/package/2006/content-types">
  <Override PartName="/ppt/slideMasters/slideMaster3.xml" ContentType="application/vnd.openxmlformats-officedocument.presentationml.slideMaster+xml"/>
  <Override PartName="/ppt/slides/slide47.xml" ContentType="application/vnd.openxmlformats-officedocument.presentationml.slide+xml"/>
  <Override PartName="/ppt/slides/slide58.xml" ContentType="application/vnd.openxmlformats-officedocument.presentationml.slide+xml"/>
  <Override PartName="/ppt/theme/theme5.xml" ContentType="application/vnd.openxmlformats-officedocument.theme+xml"/>
  <Override PartName="/ppt/slideLayouts/slideLayout57.xml" ContentType="application/vnd.openxmlformats-officedocument.presentationml.slideLayout+xml"/>
  <Override PartName="/ppt/slideLayouts/slideLayout157.xml" ContentType="application/vnd.openxmlformats-officedocument.presentationml.slideLayout+xml"/>
  <Override PartName="/ppt/slides/slide36.xml" ContentType="application/vnd.openxmlformats-officedocument.presentationml.slide+xml"/>
  <Override PartName="/ppt/slideLayouts/slideLayout46.xml" ContentType="application/vnd.openxmlformats-officedocument.presentationml.slideLayout+xml"/>
  <Override PartName="/ppt/slideLayouts/slideLayout93.xml" ContentType="application/vnd.openxmlformats-officedocument.presentationml.slideLayout+xml"/>
  <Override PartName="/ppt/slideLayouts/slideLayout135.xml" ContentType="application/vnd.openxmlformats-officedocument.presentationml.slideLayout+xml"/>
  <Override PartName="/ppt/slideLayouts/slideLayout146.xml" ContentType="application/vnd.openxmlformats-officedocument.presentationml.slideLayout+xml"/>
  <Override PartName="/ppt/slides/slide25.xml" ContentType="application/vnd.openxmlformats-officedocument.presentationml.slid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82.xml" ContentType="application/vnd.openxmlformats-officedocument.presentationml.slideLayout+xml"/>
  <Override PartName="/ppt/slideLayouts/slideLayout124.xml" ContentType="application/vnd.openxmlformats-officedocument.presentationml.slideLayout+xml"/>
  <Override PartName="/ppt/slideLayouts/slideLayout171.xml" ContentType="application/vnd.openxmlformats-officedocument.presentationml.slideLayout+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slideLayouts/slideLayout113.xml" ContentType="application/vnd.openxmlformats-officedocument.presentationml.slideLayout+xml"/>
  <Override PartName="/ppt/slideLayouts/slideLayout160.xml" ContentType="application/vnd.openxmlformats-officedocument.presentationml.slideLayout+xml"/>
  <Override PartName="/ppt/tableStyles.xml" ContentType="application/vnd.openxmlformats-officedocument.presentationml.tableStyles+xml"/>
  <Override PartName="/ppt/slideLayouts/slideLayout102.xml" ContentType="application/vnd.openxmlformats-officedocument.presentationml.slideLayout+xml"/>
  <Override PartName="/ppt/slideMasters/slideMaster8.xml" ContentType="application/vnd.openxmlformats-officedocument.presentationml.slideMaster+xml"/>
  <Override PartName="/ppt/slideMasters/slideMaster11.xml" ContentType="application/vnd.openxmlformats-officedocument.presentationml.slideMaster+xml"/>
  <Override PartName="/ppt/slideLayouts/slideLayout87.xml" ContentType="application/vnd.openxmlformats-officedocument.presentationml.slideLayout+xml"/>
  <Override PartName="/ppt/slideLayouts/slideLayout98.xml" ContentType="application/vnd.openxmlformats-officedocument.presentationml.slideLayout+xml"/>
  <Override PartName="/ppt/theme/theme10.xml" ContentType="application/vnd.openxmlformats-officedocument.theme+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76.xml" ContentType="application/vnd.openxmlformats-officedocument.presentationml.slideLayout+xml"/>
  <Override PartName="/ppt/slideLayouts/slideLayout118.xml" ContentType="application/vnd.openxmlformats-officedocument.presentationml.slideLayout+xml"/>
  <Override PartName="/ppt/slideLayouts/slideLayout129.xml" ContentType="application/vnd.openxmlformats-officedocument.presentationml.slideLayout+xml"/>
  <Override PartName="/ppt/slideLayouts/slideLayout165.xml" ContentType="application/vnd.openxmlformats-officedocument.presentationml.slideLayout+xml"/>
  <Override PartName="/ppt/slideLayouts/slideLayout176.xml" ContentType="application/vnd.openxmlformats-officedocument.presentationml.slideLayout+xml"/>
  <Default Extension="png" ContentType="image/png"/>
  <Override PartName="/ppt/slides/slide55.xml" ContentType="application/vnd.openxmlformats-officedocument.presentationml.slide+xml"/>
  <Override PartName="/ppt/slideLayouts/slideLayout18.xml" ContentType="application/vnd.openxmlformats-officedocument.presentationml.slideLayout+xml"/>
  <Override PartName="/ppt/theme/theme2.xml" ContentType="application/vnd.openxmlformats-officedocument.theme+xml"/>
  <Override PartName="/ppt/slideLayouts/slideLayout65.xml" ContentType="application/vnd.openxmlformats-officedocument.presentationml.slideLayout+xml"/>
  <Override PartName="/ppt/slideLayouts/slideLayout107.xml" ContentType="application/vnd.openxmlformats-officedocument.presentationml.slideLayout+xml"/>
  <Override PartName="/ppt/slideLayouts/slideLayout154.xml" ContentType="application/vnd.openxmlformats-officedocument.presentationml.slideLayout+xml"/>
  <Override PartName="/ppt/slides/slide33.xml" ContentType="application/vnd.openxmlformats-officedocument.presentationml.slide+xml"/>
  <Override PartName="/ppt/slides/slide44.xml" ContentType="application/vnd.openxmlformats-officedocument.presentationml.slide+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90.xml" ContentType="application/vnd.openxmlformats-officedocument.presentationml.slideLayout+xml"/>
  <Override PartName="/ppt/slideLayouts/slideLayout143.xml" ContentType="application/vnd.openxmlformats-officedocument.presentationml.slideLayout+xml"/>
  <Override PartName="/ppt/presentation.xml" ContentType="application/vnd.openxmlformats-officedocument.presentationml.presentation.main+xml"/>
  <Override PartName="/ppt/slideMasters/slideMaster16.xml" ContentType="application/vnd.openxmlformats-officedocument.presentationml.slideMaster+xml"/>
  <Override PartName="/ppt/slides/slide22.xml" ContentType="application/vnd.openxmlformats-officedocument.presentationml.slide+xml"/>
  <Override PartName="/ppt/slideLayouts/slideLayout32.xml" ContentType="application/vnd.openxmlformats-officedocument.presentationml.slideLayout+xml"/>
  <Override PartName="/ppt/slideLayouts/slideLayout132.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Layouts/slideLayout21.xml" ContentType="application/vnd.openxmlformats-officedocument.presentationml.slideLayout+xml"/>
  <Override PartName="/ppt/slideLayouts/slideLayout110.xml" ContentType="application/vnd.openxmlformats-officedocument.presentationml.slideLayout+xml"/>
  <Override PartName="/ppt/slideLayouts/slideLayout121.xml" ContentType="application/vnd.openxmlformats-officedocument.presentationml.slideLayout+xml"/>
  <Override PartName="/ppt/slideLayouts/slideLayout10.xml" ContentType="application/vnd.openxmlformats-officedocument.presentationml.slideLayout+xml"/>
  <Override PartName="/ppt/theme/theme15.xml" ContentType="application/vnd.openxmlformats-officedocument.theme+xml"/>
  <Override PartName="/ppt/slideMasters/slideMaster5.xml" ContentType="application/vnd.openxmlformats-officedocument.presentationml.slideMaster+xml"/>
  <Override PartName="/ppt/slides/slide49.xml" ContentType="application/vnd.openxmlformats-officedocument.presentationml.slide+xml"/>
  <Override PartName="/ppt/slideLayouts/slideLayout59.xml" ContentType="application/vnd.openxmlformats-officedocument.presentationml.slideLayout+xml"/>
  <Override PartName="/ppt/theme/theme7.xml" ContentType="application/vnd.openxmlformats-officedocument.theme+xml"/>
  <Override PartName="/ppt/slideLayouts/slideLayout159.xml" ContentType="application/vnd.openxmlformats-officedocument.presentationml.slideLayout+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Layouts/slideLayout95.xml" ContentType="application/vnd.openxmlformats-officedocument.presentationml.slideLayout+xml"/>
  <Override PartName="/ppt/slideLayouts/slideLayout119.xml" ContentType="application/vnd.openxmlformats-officedocument.presentationml.slideLayout+xml"/>
  <Override PartName="/ppt/slideLayouts/slideLayout137.xml" ContentType="application/vnd.openxmlformats-officedocument.presentationml.slideLayout+xml"/>
  <Override PartName="/ppt/slideLayouts/slideLayout148.xml" ContentType="application/vnd.openxmlformats-officedocument.presentationml.slideLayout+xml"/>
  <Override PartName="/ppt/slideLayouts/slideLayout166.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55.xml" ContentType="application/vnd.openxmlformats-officedocument.presentationml.slideLayout+xml"/>
  <Override PartName="/ppt/slideLayouts/slideLayout84.xml" ContentType="application/vnd.openxmlformats-officedocument.presentationml.slideLayout+xml"/>
  <Override PartName="/ppt/slideLayouts/slideLayout108.xml" ContentType="application/vnd.openxmlformats-officedocument.presentationml.slideLayout+xml"/>
  <Override PartName="/ppt/slideLayouts/slideLayout126.xml" ContentType="application/vnd.openxmlformats-officedocument.presentationml.slideLayout+xml"/>
  <Override PartName="/ppt/slideLayouts/slideLayout155.xml" ContentType="application/vnd.openxmlformats-officedocument.presentationml.slideLayout+xml"/>
  <Override PartName="/ppt/slideLayouts/slideLayout173.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Override PartName="/ppt/slideLayouts/slideLayout91.xml" ContentType="application/vnd.openxmlformats-officedocument.presentationml.slideLayout+xml"/>
  <Override PartName="/ppt/slideLayouts/slideLayout115.xml" ContentType="application/vnd.openxmlformats-officedocument.presentationml.slideLayout+xml"/>
  <Override PartName="/ppt/slideLayouts/slideLayout133.xml" ContentType="application/vnd.openxmlformats-officedocument.presentationml.slideLayout+xml"/>
  <Override PartName="/ppt/slideLayouts/slideLayout144.xml" ContentType="application/vnd.openxmlformats-officedocument.presentationml.slideLayout+xml"/>
  <Override PartName="/ppt/slideLayouts/slideLayout162.xml" ContentType="application/vnd.openxmlformats-officedocument.presentationml.slideLayout+xml"/>
  <Default Extension="wmf" ContentType="image/x-wmf"/>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slideLayouts/slideLayout80.xml" ContentType="application/vnd.openxmlformats-officedocument.presentationml.slideLayout+xml"/>
  <Override PartName="/ppt/slideLayouts/slideLayout104.xml" ContentType="application/vnd.openxmlformats-officedocument.presentationml.slideLayout+xml"/>
  <Override PartName="/ppt/slideLayouts/slideLayout122.xml" ContentType="application/vnd.openxmlformats-officedocument.presentationml.slideLayout+xml"/>
  <Override PartName="/ppt/slideLayouts/slideLayout140.xml" ContentType="application/vnd.openxmlformats-officedocument.presentationml.slideLayout+xml"/>
  <Override PartName="/ppt/slideLayouts/slideLayout151.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slideLayouts/slideLayout111.xml" ContentType="application/vnd.openxmlformats-officedocument.presentationml.slideLayout+xml"/>
  <Override PartName="/ppt/theme/theme16.xml" ContentType="application/vnd.openxmlformats-officedocument.theme+xml"/>
  <Override PartName="/ppt/slideMasters/slideMaster13.xml" ContentType="application/vnd.openxmlformats-officedocument.presentationml.slideMaster+xml"/>
  <Override PartName="/ppt/slideLayouts/slideLayout100.xml" ContentType="application/vnd.openxmlformats-officedocument.presentationml.slideLayout+xml"/>
  <Override PartName="/ppt/slideMasters/slideMaster6.xml" ContentType="application/vnd.openxmlformats-officedocument.presentationml.slideMaster+xml"/>
  <Override PartName="/ppt/theme/theme8.xml" ContentType="application/vnd.openxmlformats-officedocument.theme+xml"/>
  <Override PartName="/ppt/slideLayouts/slideLayout89.xml" ContentType="application/vnd.openxmlformats-officedocument.presentationml.slideLayout+xml"/>
  <Override PartName="/ppt/theme/theme12.xml" ContentType="application/vnd.openxmlformats-officedocument.theme+xml"/>
  <Override PartName="/ppt/slides/slide7.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slideLayouts/slideLayout149.xml" ContentType="application/vnd.openxmlformats-officedocument.presentationml.slideLayout+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Layouts/slideLayout3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67.xml" ContentType="application/vnd.openxmlformats-officedocument.presentationml.slideLayout+xml"/>
  <Override PartName="/ppt/slideLayouts/slideLayout85.xml" ContentType="application/vnd.openxmlformats-officedocument.presentationml.slideLayout+xml"/>
  <Override PartName="/ppt/slideLayouts/slideLayout96.xml" ContentType="application/vnd.openxmlformats-officedocument.presentationml.slideLayout+xml"/>
  <Override PartName="/ppt/slideLayouts/slideLayout109.xml" ContentType="application/vnd.openxmlformats-officedocument.presentationml.slideLayout+xml"/>
  <Override PartName="/ppt/slideLayouts/slideLayout138.xml" ContentType="application/vnd.openxmlformats-officedocument.presentationml.slideLayout+xml"/>
  <Override PartName="/ppt/slideLayouts/slideLayout156.xml" ContentType="application/vnd.openxmlformats-officedocument.presentationml.slideLayout+xml"/>
  <Override PartName="/ppt/slideLayouts/slideLayout167.xml" ContentType="application/vnd.openxmlformats-officedocument.presentationml.slideLayout+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74.xml" ContentType="application/vnd.openxmlformats-officedocument.presentationml.slideLayout+xml"/>
  <Override PartName="/ppt/slideLayouts/slideLayout116.xml" ContentType="application/vnd.openxmlformats-officedocument.presentationml.slideLayout+xml"/>
  <Override PartName="/ppt/slideLayouts/slideLayout127.xml" ContentType="application/vnd.openxmlformats-officedocument.presentationml.slideLayout+xml"/>
  <Override PartName="/ppt/slideLayouts/slideLayout145.xml" ContentType="application/vnd.openxmlformats-officedocument.presentationml.slideLayout+xml"/>
  <Override PartName="/ppt/slideLayouts/slideLayout163.xml" ContentType="application/vnd.openxmlformats-officedocument.presentationml.slideLayout+xml"/>
  <Override PartName="/ppt/slideLayouts/slideLayout174.xml" ContentType="application/vnd.openxmlformats-officedocument.presentationml.slideLayout+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Layouts/slideLayout16.xml" ContentType="application/vnd.openxmlformats-officedocument.presentationml.slideLayout+xml"/>
  <Override PartName="/ppt/slideLayouts/slideLayout34.xml" ContentType="application/vnd.openxmlformats-officedocument.presentationml.slideLayout+xml"/>
  <Override PartName="/ppt/slideLayouts/slideLayout63.xml" ContentType="application/vnd.openxmlformats-officedocument.presentationml.slideLayout+xml"/>
  <Override PartName="/ppt/slideLayouts/slideLayout81.xml" ContentType="application/vnd.openxmlformats-officedocument.presentationml.slideLayout+xml"/>
  <Override PartName="/ppt/slideLayouts/slideLayout92.xml" ContentType="application/vnd.openxmlformats-officedocument.presentationml.slideLayout+xml"/>
  <Override PartName="/ppt/slideLayouts/slideLayout105.xml" ContentType="application/vnd.openxmlformats-officedocument.presentationml.slideLayout+xml"/>
  <Override PartName="/ppt/slideLayouts/slideLayout134.xml" ContentType="application/vnd.openxmlformats-officedocument.presentationml.slideLayout+xml"/>
  <Override PartName="/ppt/slideLayouts/slideLayout152.xml" ContentType="application/vnd.openxmlformats-officedocument.presentationml.slideLayout+xml"/>
  <Default Extension="jpeg" ContentType="image/jpeg"/>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70.xml" ContentType="application/vnd.openxmlformats-officedocument.presentationml.slideLayout+xml"/>
  <Override PartName="/ppt/slideLayouts/slideLayout112.xml" ContentType="application/vnd.openxmlformats-officedocument.presentationml.slideLayout+xml"/>
  <Override PartName="/ppt/slideLayouts/slideLayout123.xml" ContentType="application/vnd.openxmlformats-officedocument.presentationml.slideLayout+xml"/>
  <Override PartName="/ppt/slideLayouts/slideLayout141.xml" ContentType="application/vnd.openxmlformats-officedocument.presentationml.slideLayout+xml"/>
  <Override PartName="/ppt/slideLayouts/slideLayout170.xml" ContentType="application/vnd.openxmlformats-officedocument.presentationml.slideLayout+xml"/>
  <Override PartName="/ppt/slideMasters/slideMaster14.xml" ContentType="application/vnd.openxmlformats-officedocument.presentationml.slideMaster+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slideLayouts/slideLayout101.xml" ContentType="application/vnd.openxmlformats-officedocument.presentationml.slideLayout+xml"/>
  <Override PartName="/ppt/slideLayouts/slideLayout130.xml" ContentType="application/vnd.openxmlformats-officedocument.presentationml.slideLayout+xml"/>
  <Override PartName="/ppt/slideMasters/slideMaster7.xml" ContentType="application/vnd.openxmlformats-officedocument.presentationml.slideMaster+xml"/>
  <Override PartName="/ppt/slideMasters/slideMaster10.xml" ContentType="application/vnd.openxmlformats-officedocument.presentationml.slideMaster+xml"/>
  <Override PartName="/ppt/theme/theme9.xml" ContentType="application/vnd.openxmlformats-officedocument.theme+xml"/>
  <Override PartName="/ppt/theme/theme13.xml" ContentType="application/vnd.openxmlformats-officedocument.theme+xml"/>
  <Override PartName="/ppt/slides/slide8.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slideLayouts/slideLayout97.xml" ContentType="application/vnd.openxmlformats-officedocument.presentationml.slideLayout+xml"/>
  <Override PartName="/ppt/slideLayouts/slideLayout139.xml" ContentType="application/vnd.openxmlformats-officedocument.presentationml.slideLayout+xml"/>
  <Override PartName="/ppt/slideLayouts/slideLayout168.xml" ContentType="application/vnd.openxmlformats-officedocument.presentationml.slideLayout+xml"/>
  <Override PartName="/ppt/slides/slide29.xml" ContentType="application/vnd.openxmlformats-officedocument.presentationml.slide+xml"/>
  <Override PartName="/ppt/slideLayouts/slideLayout39.xml" ContentType="application/vnd.openxmlformats-officedocument.presentationml.slideLayout+xml"/>
  <Override PartName="/ppt/slideLayouts/slideLayout86.xml" ContentType="application/vnd.openxmlformats-officedocument.presentationml.slideLayout+xml"/>
  <Override PartName="/ppt/slideLayouts/slideLayout128.xml" ContentType="application/vnd.openxmlformats-officedocument.presentationml.slideLayout+xml"/>
  <Override PartName="/ppt/slideLayouts/slideLayout175.xml" ContentType="application/vnd.openxmlformats-officedocument.presentationml.slideLayout+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slideLayouts/slideLayout117.xml" ContentType="application/vnd.openxmlformats-officedocument.presentationml.slideLayout+xml"/>
  <Override PartName="/ppt/slideLayouts/slideLayout164.xml" ContentType="application/vnd.openxmlformats-officedocument.presentationml.slideLayout+xml"/>
  <Override PartName="/ppt/slides/slide43.xml" ContentType="application/vnd.openxmlformats-officedocument.presentationml.slide+xml"/>
  <Override PartName="/ppt/theme/theme1.xml" ContentType="application/vnd.openxmlformats-officedocument.theme+xml"/>
  <Override PartName="/ppt/slideLayouts/slideLayout53.xml" ContentType="application/vnd.openxmlformats-officedocument.presentationml.slideLayout+xml"/>
  <Override PartName="/ppt/slideLayouts/slideLayout106.xml" ContentType="application/vnd.openxmlformats-officedocument.presentationml.slideLayout+xml"/>
  <Override PartName="/ppt/slideLayouts/slideLayout142.xml" ContentType="application/vnd.openxmlformats-officedocument.presentationml.slideLayout+xml"/>
  <Override PartName="/ppt/slideLayouts/slideLayout153.xml" ContentType="application/vnd.openxmlformats-officedocument.presentationml.slideLayout+xml"/>
  <Override PartName="/ppt/slides/slide32.xml" ContentType="application/vnd.openxmlformats-officedocument.presentationml.slide+xml"/>
  <Override PartName="/ppt/slideLayouts/slideLayout42.xml" ContentType="application/vnd.openxmlformats-officedocument.presentationml.slideLayout+xml"/>
  <Override PartName="/ppt/slideLayouts/slideLayout131.xml" ContentType="application/vnd.openxmlformats-officedocument.presentationml.slideLayout+xml"/>
  <Override PartName="/ppt/slideMasters/slideMaster15.xml" ContentType="application/vnd.openxmlformats-officedocument.presentationml.slideMaster+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Layouts/slideLayout120.xml" ContentType="application/vnd.openxmlformats-officedocument.presentationml.slideLayout+xml"/>
  <Override PartName="/ppt/theme/theme14.xml" ContentType="application/vnd.openxmlformats-officedocument.theme+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slideLayouts/slideLayout69.xml" ContentType="application/vnd.openxmlformats-officedocument.presentationml.slideLayout+xml"/>
  <Override PartName="/ppt/slideLayouts/slideLayout158.xml" ContentType="application/vnd.openxmlformats-officedocument.presentationml.slideLayout+xml"/>
  <Override PartName="/ppt/slideLayouts/slideLayout169.xml" ContentType="application/vnd.openxmlformats-officedocument.presentationml.slideLayout+xml"/>
  <Override PartName="/ppt/slides/slide48.xml" ContentType="application/vnd.openxmlformats-officedocument.presentationml.slide+xml"/>
  <Override PartName="/ppt/slideLayouts/slideLayout58.xml" ContentType="application/vnd.openxmlformats-officedocument.presentationml.slideLayout+xml"/>
  <Override PartName="/ppt/slideLayouts/slideLayout147.xml" ContentType="application/vnd.openxmlformats-officedocument.presentationml.slideLayout+xml"/>
  <Default Extension="bin" ContentType="application/vnd.openxmlformats-officedocument.oleObject"/>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83.xml" ContentType="application/vnd.openxmlformats-officedocument.presentationml.slideLayout+xml"/>
  <Override PartName="/ppt/slideLayouts/slideLayout94.xml" ContentType="application/vnd.openxmlformats-officedocument.presentationml.slideLayout+xml"/>
  <Override PartName="/ppt/slideLayouts/slideLayout136.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72.xml" ContentType="application/vnd.openxmlformats-officedocument.presentationml.slideLayout+xml"/>
  <Override PartName="/ppt/slideLayouts/slideLayout114.xml" ContentType="application/vnd.openxmlformats-officedocument.presentationml.slideLayout+xml"/>
  <Override PartName="/ppt/slideLayouts/slideLayout125.xml" ContentType="application/vnd.openxmlformats-officedocument.presentationml.slideLayout+xml"/>
  <Override PartName="/ppt/slideLayouts/slideLayout161.xml" ContentType="application/vnd.openxmlformats-officedocument.presentationml.slideLayout+xml"/>
  <Override PartName="/ppt/slideLayouts/slideLayout172.xml" ContentType="application/vnd.openxmlformats-officedocument.presentationml.slideLayout+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61.xml" ContentType="application/vnd.openxmlformats-officedocument.presentationml.slideLayout+xml"/>
  <Override PartName="/ppt/slideLayouts/slideLayout103.xml" ContentType="application/vnd.openxmlformats-officedocument.presentationml.slideLayout+xml"/>
  <Override PartName="/ppt/slideLayouts/slideLayout150.xml" ContentType="application/vnd.openxmlformats-officedocument.presentationml.slideLayout+xml"/>
  <Override PartName="/ppt/slides/slide40.xml" ContentType="application/vnd.openxmlformats-officedocument.presentationml.slide+xml"/>
  <Override PartName="/ppt/slideLayouts/slideLayout50.xml" ContentType="application/vnd.openxmlformats-officedocument.presentationml.slideLayout+xml"/>
  <Override PartName="/ppt/slideMasters/slideMaster9.xml" ContentType="application/vnd.openxmlformats-officedocument.presentationml.slideMaster+xml"/>
  <Override PartName="/ppt/slideMasters/slideMaster12.xml" ContentType="application/vnd.openxmlformats-officedocument.presentationml.slideMaster+xml"/>
  <Default Extension="vml" ContentType="application/vnd.openxmlformats-officedocument.vmlDrawing"/>
  <Override PartName="/ppt/slideLayouts/slideLayout99.xml" ContentType="application/vnd.openxmlformats-officedocument.presentationml.slideLayout+xml"/>
  <Override PartName="/ppt/slideLayouts/slideLayout88.xml" ContentType="application/vnd.openxmlformats-officedocument.presentationml.slideLayout+xml"/>
  <Override PartName="/ppt/theme/theme11.xml" ContentType="application/vnd.openxmlformats-officedocument.them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 id="2147483650" r:id="rId2"/>
    <p:sldMasterId id="2147483651" r:id="rId3"/>
    <p:sldMasterId id="2147483652" r:id="rId4"/>
    <p:sldMasterId id="2147483653" r:id="rId5"/>
    <p:sldMasterId id="2147483709" r:id="rId6"/>
    <p:sldMasterId id="2147483721" r:id="rId7"/>
    <p:sldMasterId id="2147483733" r:id="rId8"/>
    <p:sldMasterId id="2147483745" r:id="rId9"/>
    <p:sldMasterId id="2147483781" r:id="rId10"/>
    <p:sldMasterId id="2147483914" r:id="rId11"/>
    <p:sldMasterId id="2147484082" r:id="rId12"/>
    <p:sldMasterId id="2147484094" r:id="rId13"/>
    <p:sldMasterId id="2147484118" r:id="rId14"/>
    <p:sldMasterId id="2147484284" r:id="rId15"/>
    <p:sldMasterId id="2147484450" r:id="rId16"/>
  </p:sldMasterIdLst>
  <p:sldIdLst>
    <p:sldId id="257" r:id="rId17"/>
    <p:sldId id="259" r:id="rId18"/>
    <p:sldId id="260" r:id="rId19"/>
    <p:sldId id="261" r:id="rId20"/>
    <p:sldId id="262" r:id="rId21"/>
    <p:sldId id="359" r:id="rId22"/>
    <p:sldId id="264" r:id="rId23"/>
    <p:sldId id="266" r:id="rId24"/>
    <p:sldId id="265" r:id="rId25"/>
    <p:sldId id="267" r:id="rId26"/>
    <p:sldId id="268" r:id="rId27"/>
    <p:sldId id="269" r:id="rId28"/>
    <p:sldId id="270" r:id="rId29"/>
    <p:sldId id="273" r:id="rId30"/>
    <p:sldId id="274" r:id="rId31"/>
    <p:sldId id="360" r:id="rId32"/>
    <p:sldId id="362" r:id="rId33"/>
    <p:sldId id="363" r:id="rId34"/>
    <p:sldId id="279" r:id="rId35"/>
    <p:sldId id="280" r:id="rId36"/>
    <p:sldId id="281" r:id="rId37"/>
    <p:sldId id="282" r:id="rId38"/>
    <p:sldId id="283" r:id="rId39"/>
    <p:sldId id="284" r:id="rId40"/>
    <p:sldId id="285" r:id="rId41"/>
    <p:sldId id="287" r:id="rId42"/>
    <p:sldId id="327" r:id="rId43"/>
    <p:sldId id="289" r:id="rId44"/>
    <p:sldId id="358" r:id="rId45"/>
    <p:sldId id="290" r:id="rId46"/>
    <p:sldId id="292" r:id="rId47"/>
    <p:sldId id="291" r:id="rId48"/>
    <p:sldId id="293" r:id="rId49"/>
    <p:sldId id="322" r:id="rId50"/>
    <p:sldId id="323" r:id="rId51"/>
    <p:sldId id="296" r:id="rId52"/>
    <p:sldId id="297" r:id="rId53"/>
    <p:sldId id="298" r:id="rId54"/>
    <p:sldId id="350" r:id="rId55"/>
    <p:sldId id="351" r:id="rId56"/>
    <p:sldId id="357" r:id="rId57"/>
    <p:sldId id="352" r:id="rId58"/>
    <p:sldId id="353" r:id="rId59"/>
    <p:sldId id="364" r:id="rId60"/>
    <p:sldId id="365" r:id="rId61"/>
    <p:sldId id="366" r:id="rId62"/>
    <p:sldId id="368" r:id="rId63"/>
    <p:sldId id="302" r:id="rId64"/>
    <p:sldId id="367" r:id="rId65"/>
    <p:sldId id="304" r:id="rId66"/>
    <p:sldId id="370" r:id="rId67"/>
    <p:sldId id="371" r:id="rId68"/>
    <p:sldId id="372" r:id="rId69"/>
    <p:sldId id="373" r:id="rId70"/>
    <p:sldId id="374" r:id="rId71"/>
    <p:sldId id="375" r:id="rId72"/>
    <p:sldId id="376" r:id="rId73"/>
    <p:sldId id="377" r:id="rId74"/>
    <p:sldId id="378" r:id="rId75"/>
    <p:sldId id="315" r:id="rId76"/>
    <p:sldId id="379" r:id="rId77"/>
    <p:sldId id="317" r:id="rId78"/>
    <p:sldId id="380" r:id="rId79"/>
    <p:sldId id="319" r:id="rId80"/>
    <p:sldId id="320" r:id="rId81"/>
    <p:sldId id="326" r:id="rId82"/>
    <p:sldId id="321" r:id="rId83"/>
  </p:sldIdLst>
  <p:sldSz cx="9144000" cy="6858000" type="screen4x3"/>
  <p:notesSz cx="6858000" cy="9144000"/>
  <p:defaultTextStyle>
    <a:defPPr>
      <a:defRPr lang="es-E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70585"/>
    <a:srgbClr val="1B1B51"/>
    <a:srgbClr val="FFFFA7"/>
    <a:srgbClr val="25FF88"/>
    <a:srgbClr val="5BFFA5"/>
    <a:srgbClr val="00005C"/>
    <a:srgbClr val="171745"/>
    <a:srgbClr val="C9C9C9"/>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6850" autoAdjust="0"/>
    <p:restoredTop sz="94660"/>
  </p:normalViewPr>
  <p:slideViewPr>
    <p:cSldViewPr snapToGrid="0">
      <p:cViewPr varScale="1">
        <p:scale>
          <a:sx n="78" d="100"/>
          <a:sy n="78" d="100"/>
        </p:scale>
        <p:origin x="-516" y="-102"/>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2.xml"/><Relationship Id="rId26" Type="http://schemas.openxmlformats.org/officeDocument/2006/relationships/slide" Target="slides/slide10.xml"/><Relationship Id="rId39" Type="http://schemas.openxmlformats.org/officeDocument/2006/relationships/slide" Target="slides/slide23.xml"/><Relationship Id="rId21" Type="http://schemas.openxmlformats.org/officeDocument/2006/relationships/slide" Target="slides/slide5.xml"/><Relationship Id="rId34" Type="http://schemas.openxmlformats.org/officeDocument/2006/relationships/slide" Target="slides/slide18.xml"/><Relationship Id="rId42" Type="http://schemas.openxmlformats.org/officeDocument/2006/relationships/slide" Target="slides/slide26.xml"/><Relationship Id="rId47" Type="http://schemas.openxmlformats.org/officeDocument/2006/relationships/slide" Target="slides/slide31.xml"/><Relationship Id="rId50" Type="http://schemas.openxmlformats.org/officeDocument/2006/relationships/slide" Target="slides/slide34.xml"/><Relationship Id="rId55" Type="http://schemas.openxmlformats.org/officeDocument/2006/relationships/slide" Target="slides/slide39.xml"/><Relationship Id="rId63" Type="http://schemas.openxmlformats.org/officeDocument/2006/relationships/slide" Target="slides/slide47.xml"/><Relationship Id="rId68" Type="http://schemas.openxmlformats.org/officeDocument/2006/relationships/slide" Target="slides/slide52.xml"/><Relationship Id="rId76" Type="http://schemas.openxmlformats.org/officeDocument/2006/relationships/slide" Target="slides/slide60.xml"/><Relationship Id="rId84"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slide" Target="slides/slide55.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3.xml"/><Relationship Id="rId11" Type="http://schemas.openxmlformats.org/officeDocument/2006/relationships/slideMaster" Target="slideMasters/slideMaster11.xml"/><Relationship Id="rId24" Type="http://schemas.openxmlformats.org/officeDocument/2006/relationships/slide" Target="slides/slide8.xml"/><Relationship Id="rId32" Type="http://schemas.openxmlformats.org/officeDocument/2006/relationships/slide" Target="slides/slide16.xml"/><Relationship Id="rId37" Type="http://schemas.openxmlformats.org/officeDocument/2006/relationships/slide" Target="slides/slide21.xml"/><Relationship Id="rId40" Type="http://schemas.openxmlformats.org/officeDocument/2006/relationships/slide" Target="slides/slide24.xml"/><Relationship Id="rId45" Type="http://schemas.openxmlformats.org/officeDocument/2006/relationships/slide" Target="slides/slide29.xml"/><Relationship Id="rId53" Type="http://schemas.openxmlformats.org/officeDocument/2006/relationships/slide" Target="slides/slide37.xml"/><Relationship Id="rId58" Type="http://schemas.openxmlformats.org/officeDocument/2006/relationships/slide" Target="slides/slide42.xml"/><Relationship Id="rId66" Type="http://schemas.openxmlformats.org/officeDocument/2006/relationships/slide" Target="slides/slide50.xml"/><Relationship Id="rId74" Type="http://schemas.openxmlformats.org/officeDocument/2006/relationships/slide" Target="slides/slide58.xml"/><Relationship Id="rId79" Type="http://schemas.openxmlformats.org/officeDocument/2006/relationships/slide" Target="slides/slide63.xml"/><Relationship Id="rId87"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slide" Target="slides/slide45.xml"/><Relationship Id="rId82" Type="http://schemas.openxmlformats.org/officeDocument/2006/relationships/slide" Target="slides/slide66.xml"/><Relationship Id="rId19" Type="http://schemas.openxmlformats.org/officeDocument/2006/relationships/slide" Target="slides/slide3.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6.xml"/><Relationship Id="rId27" Type="http://schemas.openxmlformats.org/officeDocument/2006/relationships/slide" Target="slides/slide11.xml"/><Relationship Id="rId30" Type="http://schemas.openxmlformats.org/officeDocument/2006/relationships/slide" Target="slides/slide14.xml"/><Relationship Id="rId35" Type="http://schemas.openxmlformats.org/officeDocument/2006/relationships/slide" Target="slides/slide19.xml"/><Relationship Id="rId43" Type="http://schemas.openxmlformats.org/officeDocument/2006/relationships/slide" Target="slides/slide27.xml"/><Relationship Id="rId48" Type="http://schemas.openxmlformats.org/officeDocument/2006/relationships/slide" Target="slides/slide32.xml"/><Relationship Id="rId56" Type="http://schemas.openxmlformats.org/officeDocument/2006/relationships/slide" Target="slides/slide40.xml"/><Relationship Id="rId64" Type="http://schemas.openxmlformats.org/officeDocument/2006/relationships/slide" Target="slides/slide48.xml"/><Relationship Id="rId69" Type="http://schemas.openxmlformats.org/officeDocument/2006/relationships/slide" Target="slides/slide53.xml"/><Relationship Id="rId77" Type="http://schemas.openxmlformats.org/officeDocument/2006/relationships/slide" Target="slides/slide61.xml"/><Relationship Id="rId8" Type="http://schemas.openxmlformats.org/officeDocument/2006/relationships/slideMaster" Target="slideMasters/slideMaster8.xml"/><Relationship Id="rId51" Type="http://schemas.openxmlformats.org/officeDocument/2006/relationships/slide" Target="slides/slide35.xml"/><Relationship Id="rId72" Type="http://schemas.openxmlformats.org/officeDocument/2006/relationships/slide" Target="slides/slide56.xml"/><Relationship Id="rId80" Type="http://schemas.openxmlformats.org/officeDocument/2006/relationships/slide" Target="slides/slide64.xml"/><Relationship Id="rId85"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1.xml"/><Relationship Id="rId25" Type="http://schemas.openxmlformats.org/officeDocument/2006/relationships/slide" Target="slides/slide9.xml"/><Relationship Id="rId33" Type="http://schemas.openxmlformats.org/officeDocument/2006/relationships/slide" Target="slides/slide17.xml"/><Relationship Id="rId38" Type="http://schemas.openxmlformats.org/officeDocument/2006/relationships/slide" Target="slides/slide22.xml"/><Relationship Id="rId46" Type="http://schemas.openxmlformats.org/officeDocument/2006/relationships/slide" Target="slides/slide30.xml"/><Relationship Id="rId59" Type="http://schemas.openxmlformats.org/officeDocument/2006/relationships/slide" Target="slides/slide43.xml"/><Relationship Id="rId67" Type="http://schemas.openxmlformats.org/officeDocument/2006/relationships/slide" Target="slides/slide51.xml"/><Relationship Id="rId20" Type="http://schemas.openxmlformats.org/officeDocument/2006/relationships/slide" Target="slides/slide4.xml"/><Relationship Id="rId41" Type="http://schemas.openxmlformats.org/officeDocument/2006/relationships/slide" Target="slides/slide25.xml"/><Relationship Id="rId54" Type="http://schemas.openxmlformats.org/officeDocument/2006/relationships/slide" Target="slides/slide38.xml"/><Relationship Id="rId62" Type="http://schemas.openxmlformats.org/officeDocument/2006/relationships/slide" Target="slides/slide46.xml"/><Relationship Id="rId70" Type="http://schemas.openxmlformats.org/officeDocument/2006/relationships/slide" Target="slides/slide54.xml"/><Relationship Id="rId75" Type="http://schemas.openxmlformats.org/officeDocument/2006/relationships/slide" Target="slides/slide59.xml"/><Relationship Id="rId83" Type="http://schemas.openxmlformats.org/officeDocument/2006/relationships/slide" Target="slides/slide67.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7.xml"/><Relationship Id="rId28" Type="http://schemas.openxmlformats.org/officeDocument/2006/relationships/slide" Target="slides/slide12.xml"/><Relationship Id="rId36" Type="http://schemas.openxmlformats.org/officeDocument/2006/relationships/slide" Target="slides/slide20.xml"/><Relationship Id="rId49" Type="http://schemas.openxmlformats.org/officeDocument/2006/relationships/slide" Target="slides/slide33.xml"/><Relationship Id="rId57" Type="http://schemas.openxmlformats.org/officeDocument/2006/relationships/slide" Target="slides/slide41.xml"/><Relationship Id="rId10" Type="http://schemas.openxmlformats.org/officeDocument/2006/relationships/slideMaster" Target="slideMasters/slideMaster10.xml"/><Relationship Id="rId31" Type="http://schemas.openxmlformats.org/officeDocument/2006/relationships/slide" Target="slides/slide15.xml"/><Relationship Id="rId44" Type="http://schemas.openxmlformats.org/officeDocument/2006/relationships/slide" Target="slides/slide28.xml"/><Relationship Id="rId52" Type="http://schemas.openxmlformats.org/officeDocument/2006/relationships/slide" Target="slides/slide36.xml"/><Relationship Id="rId60" Type="http://schemas.openxmlformats.org/officeDocument/2006/relationships/slide" Target="slides/slide44.xml"/><Relationship Id="rId65" Type="http://schemas.openxmlformats.org/officeDocument/2006/relationships/slide" Target="slides/slide49.xml"/><Relationship Id="rId73" Type="http://schemas.openxmlformats.org/officeDocument/2006/relationships/slide" Target="slides/slide57.xml"/><Relationship Id="rId78" Type="http://schemas.openxmlformats.org/officeDocument/2006/relationships/slide" Target="slides/slide62.xml"/><Relationship Id="rId81" Type="http://schemas.openxmlformats.org/officeDocument/2006/relationships/slide" Target="slides/slide65.xml"/><Relationship Id="rId86"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png"/></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image" Target="../media/image2.png"/></Relationships>
</file>

<file path=ppt/drawings/_rels/vmlDrawing11.v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image" Target="../media/image2.png"/></Relationships>
</file>

<file path=ppt/drawings/_rels/vmlDrawing12.v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image" Target="../media/image2.png"/></Relationships>
</file>

<file path=ppt/drawings/_rels/vmlDrawing13.v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image" Target="../media/image2.png"/></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2.png"/></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2.png"/></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2.png"/></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2.png"/></Relationships>
</file>

<file path=ppt/drawings/_rels/vmlDrawing18.v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image" Target="../media/image23.png"/><Relationship Id="rId4" Type="http://schemas.openxmlformats.org/officeDocument/2006/relationships/image" Target="../media/image26.png"/></Relationships>
</file>

<file path=ppt/drawings/_rels/vmlDrawing19.vml.rels><?xml version="1.0" encoding="UTF-8" standalone="yes"?>
<Relationships xmlns="http://schemas.openxmlformats.org/package/2006/relationships"><Relationship Id="rId8" Type="http://schemas.openxmlformats.org/officeDocument/2006/relationships/image" Target="../media/image34.wmf"/><Relationship Id="rId3" Type="http://schemas.openxmlformats.org/officeDocument/2006/relationships/image" Target="../media/image29.wmf"/><Relationship Id="rId7" Type="http://schemas.openxmlformats.org/officeDocument/2006/relationships/image" Target="../media/image33.wmf"/><Relationship Id="rId2" Type="http://schemas.openxmlformats.org/officeDocument/2006/relationships/image" Target="../media/image28.wmf"/><Relationship Id="rId1" Type="http://schemas.openxmlformats.org/officeDocument/2006/relationships/image" Target="../media/image27.wmf"/><Relationship Id="rId6" Type="http://schemas.openxmlformats.org/officeDocument/2006/relationships/image" Target="../media/image32.wmf"/><Relationship Id="rId11" Type="http://schemas.openxmlformats.org/officeDocument/2006/relationships/image" Target="../media/image37.wmf"/><Relationship Id="rId5" Type="http://schemas.openxmlformats.org/officeDocument/2006/relationships/image" Target="../media/image31.wmf"/><Relationship Id="rId10" Type="http://schemas.openxmlformats.org/officeDocument/2006/relationships/image" Target="../media/image36.wmf"/><Relationship Id="rId4" Type="http://schemas.openxmlformats.org/officeDocument/2006/relationships/image" Target="../media/image30.wmf"/><Relationship Id="rId9" Type="http://schemas.openxmlformats.org/officeDocument/2006/relationships/image" Target="../media/image35.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png"/></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2.png"/></Relationships>
</file>

<file path=ppt/drawings/_rels/vmlDrawing21.vml.rels><?xml version="1.0" encoding="UTF-8" standalone="yes"?>
<Relationships xmlns="http://schemas.openxmlformats.org/package/2006/relationships"><Relationship Id="rId3" Type="http://schemas.openxmlformats.org/officeDocument/2006/relationships/image" Target="../media/image40.wmf"/><Relationship Id="rId2" Type="http://schemas.openxmlformats.org/officeDocument/2006/relationships/image" Target="../media/image39.wmf"/><Relationship Id="rId1" Type="http://schemas.openxmlformats.org/officeDocument/2006/relationships/image" Target="../media/image38.wmf"/><Relationship Id="rId4" Type="http://schemas.openxmlformats.org/officeDocument/2006/relationships/image" Target="../media/image41.w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2.png"/></Relationships>
</file>

<file path=ppt/drawings/_rels/vmlDrawing23.v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image" Target="../media/image23.png"/><Relationship Id="rId4" Type="http://schemas.openxmlformats.org/officeDocument/2006/relationships/image" Target="../media/image26.png"/></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2.png"/></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2.png"/></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46.png"/></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46.png"/></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46.png"/></Relationships>
</file>

<file path=ppt/drawings/_rels/vmlDrawing29.vml.rels><?xml version="1.0" encoding="UTF-8" standalone="yes"?>
<Relationships xmlns="http://schemas.openxmlformats.org/package/2006/relationships"><Relationship Id="rId2" Type="http://schemas.openxmlformats.org/officeDocument/2006/relationships/image" Target="../media/image50.wmf"/><Relationship Id="rId1" Type="http://schemas.openxmlformats.org/officeDocument/2006/relationships/image" Target="../media/image49.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png"/></Relationships>
</file>

<file path=ppt/drawings/_rels/vmlDrawing30.vml.rels><?xml version="1.0" encoding="UTF-8" standalone="yes"?>
<Relationships xmlns="http://schemas.openxmlformats.org/package/2006/relationships"><Relationship Id="rId1" Type="http://schemas.openxmlformats.org/officeDocument/2006/relationships/image" Target="../media/image46.png"/></Relationships>
</file>

<file path=ppt/drawings/_rels/vmlDrawing31.vml.rels><?xml version="1.0" encoding="UTF-8" standalone="yes"?>
<Relationships xmlns="http://schemas.openxmlformats.org/package/2006/relationships"><Relationship Id="rId1" Type="http://schemas.openxmlformats.org/officeDocument/2006/relationships/image" Target="../media/image2.png"/></Relationships>
</file>

<file path=ppt/drawings/_rels/vmlDrawing32.vml.rels><?xml version="1.0" encoding="UTF-8" standalone="yes"?>
<Relationships xmlns="http://schemas.openxmlformats.org/package/2006/relationships"><Relationship Id="rId1" Type="http://schemas.openxmlformats.org/officeDocument/2006/relationships/image" Target="../media/image2.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2.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2.png"/></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_tradnl"/>
          </a:p>
        </p:txBody>
      </p:sp>
      <p:sp>
        <p:nvSpPr>
          <p:cNvPr id="3" name="2 Subtítulo"/>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smtClean="0"/>
              <a:t>Haga clic para modificar el estilo de subtítulo del patrón</a:t>
            </a:r>
            <a:endParaRPr lang="es-ES_tradnl"/>
          </a:p>
        </p:txBody>
      </p:sp>
      <p:sp>
        <p:nvSpPr>
          <p:cNvPr id="4" name="Rectangle 4"/>
          <p:cNvSpPr>
            <a:spLocks noGrp="1" noChangeArrowheads="1"/>
          </p:cNvSpPr>
          <p:nvPr>
            <p:ph type="dt" sz="half" idx="10"/>
          </p:nvPr>
        </p:nvSpPr>
        <p:spPr>
          <a:ln/>
        </p:spPr>
        <p:txBody>
          <a:bodyPr/>
          <a:lstStyle>
            <a:lvl1pPr>
              <a:defRPr/>
            </a:lvl1pPr>
          </a:lstStyle>
          <a:p>
            <a:pPr>
              <a:defRPr/>
            </a:pPr>
            <a:endParaRPr lang="es-ES_tradnl"/>
          </a:p>
        </p:txBody>
      </p:sp>
      <p:sp>
        <p:nvSpPr>
          <p:cNvPr id="5" name="Rectangle 5"/>
          <p:cNvSpPr>
            <a:spLocks noGrp="1" noChangeArrowheads="1"/>
          </p:cNvSpPr>
          <p:nvPr>
            <p:ph type="ftr" sz="quarter" idx="11"/>
          </p:nvPr>
        </p:nvSpPr>
        <p:spPr>
          <a:ln/>
        </p:spPr>
        <p:txBody>
          <a:bodyPr/>
          <a:lstStyle>
            <a:lvl1pPr>
              <a:defRPr/>
            </a:lvl1pPr>
          </a:lstStyle>
          <a:p>
            <a:pPr>
              <a:defRPr/>
            </a:pPr>
            <a:endParaRPr lang="es-ES_tradnl"/>
          </a:p>
        </p:txBody>
      </p:sp>
      <p:sp>
        <p:nvSpPr>
          <p:cNvPr id="6" name="Rectangle 6"/>
          <p:cNvSpPr>
            <a:spLocks noGrp="1" noChangeArrowheads="1"/>
          </p:cNvSpPr>
          <p:nvPr>
            <p:ph type="sldNum" sz="quarter" idx="12"/>
          </p:nvPr>
        </p:nvSpPr>
        <p:spPr>
          <a:ln/>
        </p:spPr>
        <p:txBody>
          <a:bodyPr/>
          <a:lstStyle>
            <a:lvl1pPr>
              <a:defRPr/>
            </a:lvl1pPr>
          </a:lstStyle>
          <a:p>
            <a:pPr>
              <a:defRPr/>
            </a:pPr>
            <a:fld id="{E3F2CE7F-394F-4ABC-AB77-590DE923E53D}" type="slidenum">
              <a:rPr lang="es-ES_tradnl"/>
              <a:pPr>
                <a:defRPr/>
              </a:pPr>
              <a:t>‹Nº›</a:t>
            </a:fld>
            <a:endParaRPr lang="es-ES_tradnl"/>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_tradnl"/>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Rectangle 4"/>
          <p:cNvSpPr>
            <a:spLocks noGrp="1" noChangeArrowheads="1"/>
          </p:cNvSpPr>
          <p:nvPr>
            <p:ph type="dt" sz="half" idx="10"/>
          </p:nvPr>
        </p:nvSpPr>
        <p:spPr>
          <a:ln/>
        </p:spPr>
        <p:txBody>
          <a:bodyPr/>
          <a:lstStyle>
            <a:lvl1pPr>
              <a:defRPr/>
            </a:lvl1pPr>
          </a:lstStyle>
          <a:p>
            <a:pPr>
              <a:defRPr/>
            </a:pPr>
            <a:endParaRPr lang="es-ES_tradnl"/>
          </a:p>
        </p:txBody>
      </p:sp>
      <p:sp>
        <p:nvSpPr>
          <p:cNvPr id="5" name="Rectangle 5"/>
          <p:cNvSpPr>
            <a:spLocks noGrp="1" noChangeArrowheads="1"/>
          </p:cNvSpPr>
          <p:nvPr>
            <p:ph type="ftr" sz="quarter" idx="11"/>
          </p:nvPr>
        </p:nvSpPr>
        <p:spPr>
          <a:ln/>
        </p:spPr>
        <p:txBody>
          <a:bodyPr/>
          <a:lstStyle>
            <a:lvl1pPr>
              <a:defRPr/>
            </a:lvl1pPr>
          </a:lstStyle>
          <a:p>
            <a:pPr>
              <a:defRPr/>
            </a:pPr>
            <a:endParaRPr lang="es-ES_tradnl"/>
          </a:p>
        </p:txBody>
      </p:sp>
      <p:sp>
        <p:nvSpPr>
          <p:cNvPr id="6" name="Rectangle 6"/>
          <p:cNvSpPr>
            <a:spLocks noGrp="1" noChangeArrowheads="1"/>
          </p:cNvSpPr>
          <p:nvPr>
            <p:ph type="sldNum" sz="quarter" idx="12"/>
          </p:nvPr>
        </p:nvSpPr>
        <p:spPr>
          <a:ln/>
        </p:spPr>
        <p:txBody>
          <a:bodyPr/>
          <a:lstStyle>
            <a:lvl1pPr>
              <a:defRPr/>
            </a:lvl1pPr>
          </a:lstStyle>
          <a:p>
            <a:pPr>
              <a:defRPr/>
            </a:pPr>
            <a:fld id="{1BB17909-8C41-4EBA-8216-F3D5507F9579}" type="slidenum">
              <a:rPr lang="es-ES_tradnl"/>
              <a:pPr>
                <a:defRPr/>
              </a:pPr>
              <a:t>‹Nº›</a:t>
            </a:fld>
            <a:endParaRPr lang="es-ES_tradnl"/>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_tradnl"/>
          </a:p>
        </p:txBody>
      </p:sp>
      <p:sp>
        <p:nvSpPr>
          <p:cNvPr id="3" name="2 Subtítulo"/>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smtClean="0"/>
              <a:t>Haga clic para modificar el estilo de subtítulo del patrón</a:t>
            </a:r>
            <a:endParaRPr lang="es-ES_tradnl"/>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6FE5E831-363A-445E-AA76-EB94F92A40F9}" type="slidenum">
              <a:rPr lang="es-ES"/>
              <a:pPr>
                <a:defRPr/>
              </a:pPr>
              <a:t>‹Nº›</a:t>
            </a:fld>
            <a:endParaRPr lang="es-ES"/>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_tradnl"/>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94AB14CF-E61C-423F-92D0-D74942A7EA59}" type="slidenum">
              <a:rPr lang="es-ES"/>
              <a:pPr>
                <a:defRPr/>
              </a:pPr>
              <a:t>‹Nº›</a:t>
            </a:fld>
            <a:endParaRPr lang="es-ES"/>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_tradnl"/>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E12F9DB1-4225-4E37-B4C1-53765F00943B}" type="slidenum">
              <a:rPr lang="es-ES"/>
              <a:pPr>
                <a:defRPr/>
              </a:pPr>
              <a:t>‹Nº›</a:t>
            </a:fld>
            <a:endParaRPr lang="es-ES"/>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_tradnl"/>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5" name="Rectangle 4"/>
          <p:cNvSpPr>
            <a:spLocks noGrp="1" noChangeArrowheads="1"/>
          </p:cNvSpPr>
          <p:nvPr>
            <p:ph type="dt" sz="half" idx="10"/>
          </p:nvPr>
        </p:nvSpPr>
        <p:spPr>
          <a:ln/>
        </p:spPr>
        <p:txBody>
          <a:bodyPr/>
          <a:lstStyle>
            <a:lvl1pPr>
              <a:defRPr/>
            </a:lvl1pPr>
          </a:lstStyle>
          <a:p>
            <a:pPr>
              <a:defRPr/>
            </a:pPr>
            <a:endParaRPr lang="es-ES"/>
          </a:p>
        </p:txBody>
      </p:sp>
      <p:sp>
        <p:nvSpPr>
          <p:cNvPr id="6" name="Rectangle 5"/>
          <p:cNvSpPr>
            <a:spLocks noGrp="1" noChangeArrowheads="1"/>
          </p:cNvSpPr>
          <p:nvPr>
            <p:ph type="ftr" sz="quarter" idx="11"/>
          </p:nvPr>
        </p:nvSpPr>
        <p:spPr>
          <a:ln/>
        </p:spPr>
        <p:txBody>
          <a:bodyPr/>
          <a:lstStyle>
            <a:lvl1pPr>
              <a:defRPr/>
            </a:lvl1pPr>
          </a:lstStyle>
          <a:p>
            <a:pPr>
              <a:defRPr/>
            </a:pPr>
            <a:endParaRPr lang="es-ES"/>
          </a:p>
        </p:txBody>
      </p:sp>
      <p:sp>
        <p:nvSpPr>
          <p:cNvPr id="7" name="Rectangle 6"/>
          <p:cNvSpPr>
            <a:spLocks noGrp="1" noChangeArrowheads="1"/>
          </p:cNvSpPr>
          <p:nvPr>
            <p:ph type="sldNum" sz="quarter" idx="12"/>
          </p:nvPr>
        </p:nvSpPr>
        <p:spPr>
          <a:ln/>
        </p:spPr>
        <p:txBody>
          <a:bodyPr/>
          <a:lstStyle>
            <a:lvl1pPr>
              <a:defRPr/>
            </a:lvl1pPr>
          </a:lstStyle>
          <a:p>
            <a:pPr>
              <a:defRPr/>
            </a:pPr>
            <a:fld id="{DEB31B0A-2B0E-4782-86F3-B2FA405387D0}" type="slidenum">
              <a:rPr lang="es-ES"/>
              <a:pPr>
                <a:defRPr/>
              </a:pPr>
              <a:t>‹Nº›</a:t>
            </a:fld>
            <a:endParaRPr lang="es-ES"/>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_tradnl"/>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7" name="Rectangle 4"/>
          <p:cNvSpPr>
            <a:spLocks noGrp="1" noChangeArrowheads="1"/>
          </p:cNvSpPr>
          <p:nvPr>
            <p:ph type="dt" sz="half" idx="10"/>
          </p:nvPr>
        </p:nvSpPr>
        <p:spPr>
          <a:ln/>
        </p:spPr>
        <p:txBody>
          <a:bodyPr/>
          <a:lstStyle>
            <a:lvl1pPr>
              <a:defRPr/>
            </a:lvl1pPr>
          </a:lstStyle>
          <a:p>
            <a:pPr>
              <a:defRPr/>
            </a:pPr>
            <a:endParaRPr lang="es-ES"/>
          </a:p>
        </p:txBody>
      </p:sp>
      <p:sp>
        <p:nvSpPr>
          <p:cNvPr id="8" name="Rectangle 5"/>
          <p:cNvSpPr>
            <a:spLocks noGrp="1" noChangeArrowheads="1"/>
          </p:cNvSpPr>
          <p:nvPr>
            <p:ph type="ftr" sz="quarter" idx="11"/>
          </p:nvPr>
        </p:nvSpPr>
        <p:spPr>
          <a:ln/>
        </p:spPr>
        <p:txBody>
          <a:bodyPr/>
          <a:lstStyle>
            <a:lvl1pPr>
              <a:defRPr/>
            </a:lvl1pPr>
          </a:lstStyle>
          <a:p>
            <a:pPr>
              <a:defRPr/>
            </a:pPr>
            <a:endParaRPr lang="es-ES"/>
          </a:p>
        </p:txBody>
      </p:sp>
      <p:sp>
        <p:nvSpPr>
          <p:cNvPr id="9" name="Rectangle 6"/>
          <p:cNvSpPr>
            <a:spLocks noGrp="1" noChangeArrowheads="1"/>
          </p:cNvSpPr>
          <p:nvPr>
            <p:ph type="sldNum" sz="quarter" idx="12"/>
          </p:nvPr>
        </p:nvSpPr>
        <p:spPr>
          <a:ln/>
        </p:spPr>
        <p:txBody>
          <a:bodyPr/>
          <a:lstStyle>
            <a:lvl1pPr>
              <a:defRPr/>
            </a:lvl1pPr>
          </a:lstStyle>
          <a:p>
            <a:pPr>
              <a:defRPr/>
            </a:pPr>
            <a:fld id="{6AFED676-48F2-419E-B4F4-38CFDDD78144}" type="slidenum">
              <a:rPr lang="es-ES"/>
              <a:pPr>
                <a:defRPr/>
              </a:pPr>
              <a:t>‹Nº›</a:t>
            </a:fld>
            <a:endParaRPr lang="es-ES"/>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_tradnl"/>
          </a:p>
        </p:txBody>
      </p:sp>
      <p:sp>
        <p:nvSpPr>
          <p:cNvPr id="3" name="Rectangle 4"/>
          <p:cNvSpPr>
            <a:spLocks noGrp="1" noChangeArrowheads="1"/>
          </p:cNvSpPr>
          <p:nvPr>
            <p:ph type="dt" sz="half" idx="10"/>
          </p:nvPr>
        </p:nvSpPr>
        <p:spPr>
          <a:ln/>
        </p:spPr>
        <p:txBody>
          <a:bodyPr/>
          <a:lstStyle>
            <a:lvl1pPr>
              <a:defRPr/>
            </a:lvl1pPr>
          </a:lstStyle>
          <a:p>
            <a:pPr>
              <a:defRPr/>
            </a:pPr>
            <a:endParaRPr lang="es-ES"/>
          </a:p>
        </p:txBody>
      </p:sp>
      <p:sp>
        <p:nvSpPr>
          <p:cNvPr id="4" name="Rectangle 5"/>
          <p:cNvSpPr>
            <a:spLocks noGrp="1" noChangeArrowheads="1"/>
          </p:cNvSpPr>
          <p:nvPr>
            <p:ph type="ftr" sz="quarter" idx="11"/>
          </p:nvPr>
        </p:nvSpPr>
        <p:spPr>
          <a:ln/>
        </p:spPr>
        <p:txBody>
          <a:bodyPr/>
          <a:lstStyle>
            <a:lvl1pPr>
              <a:defRPr/>
            </a:lvl1pPr>
          </a:lstStyle>
          <a:p>
            <a:pPr>
              <a:defRPr/>
            </a:pPr>
            <a:endParaRPr lang="es-ES"/>
          </a:p>
        </p:txBody>
      </p:sp>
      <p:sp>
        <p:nvSpPr>
          <p:cNvPr id="5" name="Rectangle 6"/>
          <p:cNvSpPr>
            <a:spLocks noGrp="1" noChangeArrowheads="1"/>
          </p:cNvSpPr>
          <p:nvPr>
            <p:ph type="sldNum" sz="quarter" idx="12"/>
          </p:nvPr>
        </p:nvSpPr>
        <p:spPr>
          <a:ln/>
        </p:spPr>
        <p:txBody>
          <a:bodyPr/>
          <a:lstStyle>
            <a:lvl1pPr>
              <a:defRPr/>
            </a:lvl1pPr>
          </a:lstStyle>
          <a:p>
            <a:pPr>
              <a:defRPr/>
            </a:pPr>
            <a:fld id="{C7AAA752-20C8-4D4B-8C03-EE55D75614BD}" type="slidenum">
              <a:rPr lang="es-ES"/>
              <a:pPr>
                <a:defRPr/>
              </a:pPr>
              <a:t>‹Nº›</a:t>
            </a:fld>
            <a:endParaRPr lang="es-ES"/>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s-ES"/>
          </a:p>
        </p:txBody>
      </p:sp>
      <p:sp>
        <p:nvSpPr>
          <p:cNvPr id="3" name="Rectangle 5"/>
          <p:cNvSpPr>
            <a:spLocks noGrp="1" noChangeArrowheads="1"/>
          </p:cNvSpPr>
          <p:nvPr>
            <p:ph type="ftr" sz="quarter" idx="11"/>
          </p:nvPr>
        </p:nvSpPr>
        <p:spPr>
          <a:ln/>
        </p:spPr>
        <p:txBody>
          <a:bodyPr/>
          <a:lstStyle>
            <a:lvl1pPr>
              <a:defRPr/>
            </a:lvl1pPr>
          </a:lstStyle>
          <a:p>
            <a:pPr>
              <a:defRPr/>
            </a:pPr>
            <a:endParaRPr lang="es-ES"/>
          </a:p>
        </p:txBody>
      </p:sp>
      <p:sp>
        <p:nvSpPr>
          <p:cNvPr id="4" name="Rectangle 6"/>
          <p:cNvSpPr>
            <a:spLocks noGrp="1" noChangeArrowheads="1"/>
          </p:cNvSpPr>
          <p:nvPr>
            <p:ph type="sldNum" sz="quarter" idx="12"/>
          </p:nvPr>
        </p:nvSpPr>
        <p:spPr>
          <a:ln/>
        </p:spPr>
        <p:txBody>
          <a:bodyPr/>
          <a:lstStyle>
            <a:lvl1pPr>
              <a:defRPr/>
            </a:lvl1pPr>
          </a:lstStyle>
          <a:p>
            <a:pPr>
              <a:defRPr/>
            </a:pPr>
            <a:fld id="{8DF65D58-3951-4106-9B69-55AB5BE85509}" type="slidenum">
              <a:rPr lang="es-ES"/>
              <a:pPr>
                <a:defRPr/>
              </a:pPr>
              <a:t>‹Nº›</a:t>
            </a:fld>
            <a:endParaRPr lang="es-ES"/>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_tradnl"/>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S"/>
          </a:p>
        </p:txBody>
      </p:sp>
      <p:sp>
        <p:nvSpPr>
          <p:cNvPr id="6" name="Rectangle 5"/>
          <p:cNvSpPr>
            <a:spLocks noGrp="1" noChangeArrowheads="1"/>
          </p:cNvSpPr>
          <p:nvPr>
            <p:ph type="ftr" sz="quarter" idx="11"/>
          </p:nvPr>
        </p:nvSpPr>
        <p:spPr>
          <a:ln/>
        </p:spPr>
        <p:txBody>
          <a:bodyPr/>
          <a:lstStyle>
            <a:lvl1pPr>
              <a:defRPr/>
            </a:lvl1pPr>
          </a:lstStyle>
          <a:p>
            <a:pPr>
              <a:defRPr/>
            </a:pPr>
            <a:endParaRPr lang="es-ES"/>
          </a:p>
        </p:txBody>
      </p:sp>
      <p:sp>
        <p:nvSpPr>
          <p:cNvPr id="7" name="Rectangle 6"/>
          <p:cNvSpPr>
            <a:spLocks noGrp="1" noChangeArrowheads="1"/>
          </p:cNvSpPr>
          <p:nvPr>
            <p:ph type="sldNum" sz="quarter" idx="12"/>
          </p:nvPr>
        </p:nvSpPr>
        <p:spPr>
          <a:ln/>
        </p:spPr>
        <p:txBody>
          <a:bodyPr/>
          <a:lstStyle>
            <a:lvl1pPr>
              <a:defRPr/>
            </a:lvl1pPr>
          </a:lstStyle>
          <a:p>
            <a:pPr>
              <a:defRPr/>
            </a:pPr>
            <a:fld id="{BAE52BC5-4704-415A-A6CC-B966D00D677C}" type="slidenum">
              <a:rPr lang="es-ES"/>
              <a:pPr>
                <a:defRPr/>
              </a:pPr>
              <a:t>‹Nº›</a:t>
            </a:fld>
            <a:endParaRPr lang="es-ES"/>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_tradnl"/>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_tradnl" noProof="0" smtClean="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S"/>
          </a:p>
        </p:txBody>
      </p:sp>
      <p:sp>
        <p:nvSpPr>
          <p:cNvPr id="6" name="Rectangle 5"/>
          <p:cNvSpPr>
            <a:spLocks noGrp="1" noChangeArrowheads="1"/>
          </p:cNvSpPr>
          <p:nvPr>
            <p:ph type="ftr" sz="quarter" idx="11"/>
          </p:nvPr>
        </p:nvSpPr>
        <p:spPr>
          <a:ln/>
        </p:spPr>
        <p:txBody>
          <a:bodyPr/>
          <a:lstStyle>
            <a:lvl1pPr>
              <a:defRPr/>
            </a:lvl1pPr>
          </a:lstStyle>
          <a:p>
            <a:pPr>
              <a:defRPr/>
            </a:pPr>
            <a:endParaRPr lang="es-ES"/>
          </a:p>
        </p:txBody>
      </p:sp>
      <p:sp>
        <p:nvSpPr>
          <p:cNvPr id="7" name="Rectangle 6"/>
          <p:cNvSpPr>
            <a:spLocks noGrp="1" noChangeArrowheads="1"/>
          </p:cNvSpPr>
          <p:nvPr>
            <p:ph type="sldNum" sz="quarter" idx="12"/>
          </p:nvPr>
        </p:nvSpPr>
        <p:spPr>
          <a:ln/>
        </p:spPr>
        <p:txBody>
          <a:bodyPr/>
          <a:lstStyle>
            <a:lvl1pPr>
              <a:defRPr/>
            </a:lvl1pPr>
          </a:lstStyle>
          <a:p>
            <a:pPr>
              <a:defRPr/>
            </a:pPr>
            <a:fld id="{C56B1940-9641-4FCE-BFE1-64CD40F57E97}" type="slidenum">
              <a:rPr lang="es-ES"/>
              <a:pPr>
                <a:defRPr/>
              </a:pPr>
              <a:t>‹Nº›</a:t>
            </a:fld>
            <a:endParaRPr lang="es-ES"/>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_tradnl"/>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7BAECD99-609F-4D27-80FF-1B25656C54F6}" type="slidenum">
              <a:rPr lang="es-ES"/>
              <a:pPr>
                <a:defRPr/>
              </a:pPr>
              <a:t>‹Nº›</a:t>
            </a:fld>
            <a:endParaRPr lang="es-E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515100" y="609600"/>
            <a:ext cx="1943100" cy="5486400"/>
          </a:xfrm>
        </p:spPr>
        <p:txBody>
          <a:bodyPr vert="eaVert"/>
          <a:lstStyle/>
          <a:p>
            <a:r>
              <a:rPr lang="es-ES" smtClean="0"/>
              <a:t>Haga clic para modificar el estilo de título del patrón</a:t>
            </a:r>
            <a:endParaRPr lang="es-ES_tradnl"/>
          </a:p>
        </p:txBody>
      </p:sp>
      <p:sp>
        <p:nvSpPr>
          <p:cNvPr id="3" name="2 Marcador de texto vertical"/>
          <p:cNvSpPr>
            <a:spLocks noGrp="1"/>
          </p:cNvSpPr>
          <p:nvPr>
            <p:ph type="body" orient="vert" idx="1"/>
          </p:nvPr>
        </p:nvSpPr>
        <p:spPr>
          <a:xfrm>
            <a:off x="685800" y="609600"/>
            <a:ext cx="5676900" cy="5486400"/>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Rectangle 4"/>
          <p:cNvSpPr>
            <a:spLocks noGrp="1" noChangeArrowheads="1"/>
          </p:cNvSpPr>
          <p:nvPr>
            <p:ph type="dt" sz="half" idx="10"/>
          </p:nvPr>
        </p:nvSpPr>
        <p:spPr>
          <a:ln/>
        </p:spPr>
        <p:txBody>
          <a:bodyPr/>
          <a:lstStyle>
            <a:lvl1pPr>
              <a:defRPr/>
            </a:lvl1pPr>
          </a:lstStyle>
          <a:p>
            <a:pPr>
              <a:defRPr/>
            </a:pPr>
            <a:endParaRPr lang="es-ES_tradnl"/>
          </a:p>
        </p:txBody>
      </p:sp>
      <p:sp>
        <p:nvSpPr>
          <p:cNvPr id="5" name="Rectangle 5"/>
          <p:cNvSpPr>
            <a:spLocks noGrp="1" noChangeArrowheads="1"/>
          </p:cNvSpPr>
          <p:nvPr>
            <p:ph type="ftr" sz="quarter" idx="11"/>
          </p:nvPr>
        </p:nvSpPr>
        <p:spPr>
          <a:ln/>
        </p:spPr>
        <p:txBody>
          <a:bodyPr/>
          <a:lstStyle>
            <a:lvl1pPr>
              <a:defRPr/>
            </a:lvl1pPr>
          </a:lstStyle>
          <a:p>
            <a:pPr>
              <a:defRPr/>
            </a:pPr>
            <a:endParaRPr lang="es-ES_tradnl"/>
          </a:p>
        </p:txBody>
      </p:sp>
      <p:sp>
        <p:nvSpPr>
          <p:cNvPr id="6" name="Rectangle 6"/>
          <p:cNvSpPr>
            <a:spLocks noGrp="1" noChangeArrowheads="1"/>
          </p:cNvSpPr>
          <p:nvPr>
            <p:ph type="sldNum" sz="quarter" idx="12"/>
          </p:nvPr>
        </p:nvSpPr>
        <p:spPr>
          <a:ln/>
        </p:spPr>
        <p:txBody>
          <a:bodyPr/>
          <a:lstStyle>
            <a:lvl1pPr>
              <a:defRPr/>
            </a:lvl1pPr>
          </a:lstStyle>
          <a:p>
            <a:pPr>
              <a:defRPr/>
            </a:pPr>
            <a:fld id="{D744F0BA-2FD6-410E-A298-BDB8BDB762D3}" type="slidenum">
              <a:rPr lang="es-ES_tradnl"/>
              <a:pPr>
                <a:defRPr/>
              </a:pPr>
              <a:t>‹Nº›</a:t>
            </a:fld>
            <a:endParaRPr lang="es-ES_tradnl"/>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S_tradnl"/>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916E46F4-3BF0-4317-A297-1D95946D755D}" type="slidenum">
              <a:rPr lang="es-ES"/>
              <a:pPr>
                <a:defRPr/>
              </a:pPr>
              <a:t>‹Nº›</a:t>
            </a:fld>
            <a:endParaRPr lang="es-ES"/>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_tradnl"/>
          </a:p>
        </p:txBody>
      </p:sp>
      <p:sp>
        <p:nvSpPr>
          <p:cNvPr id="3" name="2 Subtítulo"/>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smtClean="0"/>
              <a:t>Haga clic para modificar el estilo de subtítulo del patrón</a:t>
            </a:r>
            <a:endParaRPr lang="es-ES_tradnl"/>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D3D4B906-6127-4180-90E0-2ACF6AC532EF}" type="slidenum">
              <a:rPr lang="es-ES"/>
              <a:pPr>
                <a:defRPr/>
              </a:pPr>
              <a:t>‹Nº›</a:t>
            </a:fld>
            <a:endParaRPr lang="es-ES"/>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_tradnl"/>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1649C25A-57FF-4D49-8B98-481AB3143C01}" type="slidenum">
              <a:rPr lang="es-ES"/>
              <a:pPr>
                <a:defRPr/>
              </a:pPr>
              <a:t>‹Nº›</a:t>
            </a:fld>
            <a:endParaRPr lang="es-ES"/>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_tradnl"/>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31247271-2628-45B7-BF21-9B2BB71B5EFA}" type="slidenum">
              <a:rPr lang="es-ES"/>
              <a:pPr>
                <a:defRPr/>
              </a:pPr>
              <a:t>‹Nº›</a:t>
            </a:fld>
            <a:endParaRPr lang="es-ES"/>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_tradnl"/>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5" name="Rectangle 4"/>
          <p:cNvSpPr>
            <a:spLocks noGrp="1" noChangeArrowheads="1"/>
          </p:cNvSpPr>
          <p:nvPr>
            <p:ph type="dt" sz="half" idx="10"/>
          </p:nvPr>
        </p:nvSpPr>
        <p:spPr>
          <a:ln/>
        </p:spPr>
        <p:txBody>
          <a:bodyPr/>
          <a:lstStyle>
            <a:lvl1pPr>
              <a:defRPr/>
            </a:lvl1pPr>
          </a:lstStyle>
          <a:p>
            <a:pPr>
              <a:defRPr/>
            </a:pPr>
            <a:endParaRPr lang="es-ES"/>
          </a:p>
        </p:txBody>
      </p:sp>
      <p:sp>
        <p:nvSpPr>
          <p:cNvPr id="6" name="Rectangle 5"/>
          <p:cNvSpPr>
            <a:spLocks noGrp="1" noChangeArrowheads="1"/>
          </p:cNvSpPr>
          <p:nvPr>
            <p:ph type="ftr" sz="quarter" idx="11"/>
          </p:nvPr>
        </p:nvSpPr>
        <p:spPr>
          <a:ln/>
        </p:spPr>
        <p:txBody>
          <a:bodyPr/>
          <a:lstStyle>
            <a:lvl1pPr>
              <a:defRPr/>
            </a:lvl1pPr>
          </a:lstStyle>
          <a:p>
            <a:pPr>
              <a:defRPr/>
            </a:pPr>
            <a:endParaRPr lang="es-ES"/>
          </a:p>
        </p:txBody>
      </p:sp>
      <p:sp>
        <p:nvSpPr>
          <p:cNvPr id="7" name="Rectangle 6"/>
          <p:cNvSpPr>
            <a:spLocks noGrp="1" noChangeArrowheads="1"/>
          </p:cNvSpPr>
          <p:nvPr>
            <p:ph type="sldNum" sz="quarter" idx="12"/>
          </p:nvPr>
        </p:nvSpPr>
        <p:spPr>
          <a:ln/>
        </p:spPr>
        <p:txBody>
          <a:bodyPr/>
          <a:lstStyle>
            <a:lvl1pPr>
              <a:defRPr/>
            </a:lvl1pPr>
          </a:lstStyle>
          <a:p>
            <a:pPr>
              <a:defRPr/>
            </a:pPr>
            <a:fld id="{0765196D-ACCB-447F-A361-1D28CB1907ED}" type="slidenum">
              <a:rPr lang="es-ES"/>
              <a:pPr>
                <a:defRPr/>
              </a:pPr>
              <a:t>‹Nº›</a:t>
            </a:fld>
            <a:endParaRPr lang="es-ES"/>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_tradnl"/>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7" name="Rectangle 4"/>
          <p:cNvSpPr>
            <a:spLocks noGrp="1" noChangeArrowheads="1"/>
          </p:cNvSpPr>
          <p:nvPr>
            <p:ph type="dt" sz="half" idx="10"/>
          </p:nvPr>
        </p:nvSpPr>
        <p:spPr>
          <a:ln/>
        </p:spPr>
        <p:txBody>
          <a:bodyPr/>
          <a:lstStyle>
            <a:lvl1pPr>
              <a:defRPr/>
            </a:lvl1pPr>
          </a:lstStyle>
          <a:p>
            <a:pPr>
              <a:defRPr/>
            </a:pPr>
            <a:endParaRPr lang="es-ES"/>
          </a:p>
        </p:txBody>
      </p:sp>
      <p:sp>
        <p:nvSpPr>
          <p:cNvPr id="8" name="Rectangle 5"/>
          <p:cNvSpPr>
            <a:spLocks noGrp="1" noChangeArrowheads="1"/>
          </p:cNvSpPr>
          <p:nvPr>
            <p:ph type="ftr" sz="quarter" idx="11"/>
          </p:nvPr>
        </p:nvSpPr>
        <p:spPr>
          <a:ln/>
        </p:spPr>
        <p:txBody>
          <a:bodyPr/>
          <a:lstStyle>
            <a:lvl1pPr>
              <a:defRPr/>
            </a:lvl1pPr>
          </a:lstStyle>
          <a:p>
            <a:pPr>
              <a:defRPr/>
            </a:pPr>
            <a:endParaRPr lang="es-ES"/>
          </a:p>
        </p:txBody>
      </p:sp>
      <p:sp>
        <p:nvSpPr>
          <p:cNvPr id="9" name="Rectangle 6"/>
          <p:cNvSpPr>
            <a:spLocks noGrp="1" noChangeArrowheads="1"/>
          </p:cNvSpPr>
          <p:nvPr>
            <p:ph type="sldNum" sz="quarter" idx="12"/>
          </p:nvPr>
        </p:nvSpPr>
        <p:spPr>
          <a:ln/>
        </p:spPr>
        <p:txBody>
          <a:bodyPr/>
          <a:lstStyle>
            <a:lvl1pPr>
              <a:defRPr/>
            </a:lvl1pPr>
          </a:lstStyle>
          <a:p>
            <a:pPr>
              <a:defRPr/>
            </a:pPr>
            <a:fld id="{53DC311B-1B4F-44A4-A7FF-A1925903A780}" type="slidenum">
              <a:rPr lang="es-ES"/>
              <a:pPr>
                <a:defRPr/>
              </a:pPr>
              <a:t>‹Nº›</a:t>
            </a:fld>
            <a:endParaRPr lang="es-ES"/>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_tradnl"/>
          </a:p>
        </p:txBody>
      </p:sp>
      <p:sp>
        <p:nvSpPr>
          <p:cNvPr id="3" name="Rectangle 4"/>
          <p:cNvSpPr>
            <a:spLocks noGrp="1" noChangeArrowheads="1"/>
          </p:cNvSpPr>
          <p:nvPr>
            <p:ph type="dt" sz="half" idx="10"/>
          </p:nvPr>
        </p:nvSpPr>
        <p:spPr>
          <a:ln/>
        </p:spPr>
        <p:txBody>
          <a:bodyPr/>
          <a:lstStyle>
            <a:lvl1pPr>
              <a:defRPr/>
            </a:lvl1pPr>
          </a:lstStyle>
          <a:p>
            <a:pPr>
              <a:defRPr/>
            </a:pPr>
            <a:endParaRPr lang="es-ES"/>
          </a:p>
        </p:txBody>
      </p:sp>
      <p:sp>
        <p:nvSpPr>
          <p:cNvPr id="4" name="Rectangle 5"/>
          <p:cNvSpPr>
            <a:spLocks noGrp="1" noChangeArrowheads="1"/>
          </p:cNvSpPr>
          <p:nvPr>
            <p:ph type="ftr" sz="quarter" idx="11"/>
          </p:nvPr>
        </p:nvSpPr>
        <p:spPr>
          <a:ln/>
        </p:spPr>
        <p:txBody>
          <a:bodyPr/>
          <a:lstStyle>
            <a:lvl1pPr>
              <a:defRPr/>
            </a:lvl1pPr>
          </a:lstStyle>
          <a:p>
            <a:pPr>
              <a:defRPr/>
            </a:pPr>
            <a:endParaRPr lang="es-ES"/>
          </a:p>
        </p:txBody>
      </p:sp>
      <p:sp>
        <p:nvSpPr>
          <p:cNvPr id="5" name="Rectangle 6"/>
          <p:cNvSpPr>
            <a:spLocks noGrp="1" noChangeArrowheads="1"/>
          </p:cNvSpPr>
          <p:nvPr>
            <p:ph type="sldNum" sz="quarter" idx="12"/>
          </p:nvPr>
        </p:nvSpPr>
        <p:spPr>
          <a:ln/>
        </p:spPr>
        <p:txBody>
          <a:bodyPr/>
          <a:lstStyle>
            <a:lvl1pPr>
              <a:defRPr/>
            </a:lvl1pPr>
          </a:lstStyle>
          <a:p>
            <a:pPr>
              <a:defRPr/>
            </a:pPr>
            <a:fld id="{07006EC2-BEA7-458A-BDC7-DD785215EF2F}" type="slidenum">
              <a:rPr lang="es-ES"/>
              <a:pPr>
                <a:defRPr/>
              </a:pPr>
              <a:t>‹Nº›</a:t>
            </a:fld>
            <a:endParaRPr lang="es-ES"/>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s-ES"/>
          </a:p>
        </p:txBody>
      </p:sp>
      <p:sp>
        <p:nvSpPr>
          <p:cNvPr id="3" name="Rectangle 5"/>
          <p:cNvSpPr>
            <a:spLocks noGrp="1" noChangeArrowheads="1"/>
          </p:cNvSpPr>
          <p:nvPr>
            <p:ph type="ftr" sz="quarter" idx="11"/>
          </p:nvPr>
        </p:nvSpPr>
        <p:spPr>
          <a:ln/>
        </p:spPr>
        <p:txBody>
          <a:bodyPr/>
          <a:lstStyle>
            <a:lvl1pPr>
              <a:defRPr/>
            </a:lvl1pPr>
          </a:lstStyle>
          <a:p>
            <a:pPr>
              <a:defRPr/>
            </a:pPr>
            <a:endParaRPr lang="es-ES"/>
          </a:p>
        </p:txBody>
      </p:sp>
      <p:sp>
        <p:nvSpPr>
          <p:cNvPr id="4" name="Rectangle 6"/>
          <p:cNvSpPr>
            <a:spLocks noGrp="1" noChangeArrowheads="1"/>
          </p:cNvSpPr>
          <p:nvPr>
            <p:ph type="sldNum" sz="quarter" idx="12"/>
          </p:nvPr>
        </p:nvSpPr>
        <p:spPr>
          <a:ln/>
        </p:spPr>
        <p:txBody>
          <a:bodyPr/>
          <a:lstStyle>
            <a:lvl1pPr>
              <a:defRPr/>
            </a:lvl1pPr>
          </a:lstStyle>
          <a:p>
            <a:pPr>
              <a:defRPr/>
            </a:pPr>
            <a:fld id="{EC703EBA-5C31-4C2F-8458-5768813B6966}" type="slidenum">
              <a:rPr lang="es-ES"/>
              <a:pPr>
                <a:defRPr/>
              </a:pPr>
              <a:t>‹Nº›</a:t>
            </a:fld>
            <a:endParaRPr lang="es-ES"/>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_tradnl"/>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S"/>
          </a:p>
        </p:txBody>
      </p:sp>
      <p:sp>
        <p:nvSpPr>
          <p:cNvPr id="6" name="Rectangle 5"/>
          <p:cNvSpPr>
            <a:spLocks noGrp="1" noChangeArrowheads="1"/>
          </p:cNvSpPr>
          <p:nvPr>
            <p:ph type="ftr" sz="quarter" idx="11"/>
          </p:nvPr>
        </p:nvSpPr>
        <p:spPr>
          <a:ln/>
        </p:spPr>
        <p:txBody>
          <a:bodyPr/>
          <a:lstStyle>
            <a:lvl1pPr>
              <a:defRPr/>
            </a:lvl1pPr>
          </a:lstStyle>
          <a:p>
            <a:pPr>
              <a:defRPr/>
            </a:pPr>
            <a:endParaRPr lang="es-ES"/>
          </a:p>
        </p:txBody>
      </p:sp>
      <p:sp>
        <p:nvSpPr>
          <p:cNvPr id="7" name="Rectangle 6"/>
          <p:cNvSpPr>
            <a:spLocks noGrp="1" noChangeArrowheads="1"/>
          </p:cNvSpPr>
          <p:nvPr>
            <p:ph type="sldNum" sz="quarter" idx="12"/>
          </p:nvPr>
        </p:nvSpPr>
        <p:spPr>
          <a:ln/>
        </p:spPr>
        <p:txBody>
          <a:bodyPr/>
          <a:lstStyle>
            <a:lvl1pPr>
              <a:defRPr/>
            </a:lvl1pPr>
          </a:lstStyle>
          <a:p>
            <a:pPr>
              <a:defRPr/>
            </a:pPr>
            <a:fld id="{7E72464B-2D8D-4B40-8E9A-5A96685A2696}" type="slidenum">
              <a:rPr lang="es-ES"/>
              <a:pPr>
                <a:defRPr/>
              </a:pPr>
              <a:t>‹Nº›</a:t>
            </a:fld>
            <a:endParaRPr lang="es-ES"/>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_tradnl"/>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_tradnl" noProof="0" smtClean="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S"/>
          </a:p>
        </p:txBody>
      </p:sp>
      <p:sp>
        <p:nvSpPr>
          <p:cNvPr id="6" name="Rectangle 5"/>
          <p:cNvSpPr>
            <a:spLocks noGrp="1" noChangeArrowheads="1"/>
          </p:cNvSpPr>
          <p:nvPr>
            <p:ph type="ftr" sz="quarter" idx="11"/>
          </p:nvPr>
        </p:nvSpPr>
        <p:spPr>
          <a:ln/>
        </p:spPr>
        <p:txBody>
          <a:bodyPr/>
          <a:lstStyle>
            <a:lvl1pPr>
              <a:defRPr/>
            </a:lvl1pPr>
          </a:lstStyle>
          <a:p>
            <a:pPr>
              <a:defRPr/>
            </a:pPr>
            <a:endParaRPr lang="es-ES"/>
          </a:p>
        </p:txBody>
      </p:sp>
      <p:sp>
        <p:nvSpPr>
          <p:cNvPr id="7" name="Rectangle 6"/>
          <p:cNvSpPr>
            <a:spLocks noGrp="1" noChangeArrowheads="1"/>
          </p:cNvSpPr>
          <p:nvPr>
            <p:ph type="sldNum" sz="quarter" idx="12"/>
          </p:nvPr>
        </p:nvSpPr>
        <p:spPr>
          <a:ln/>
        </p:spPr>
        <p:txBody>
          <a:bodyPr/>
          <a:lstStyle>
            <a:lvl1pPr>
              <a:defRPr/>
            </a:lvl1pPr>
          </a:lstStyle>
          <a:p>
            <a:pPr>
              <a:defRPr/>
            </a:pPr>
            <a:fld id="{C8B77A0F-EDDD-43D7-B9D9-CC92E90DE420}" type="slidenum">
              <a:rPr lang="es-ES"/>
              <a:pPr>
                <a:defRPr/>
              </a:pPr>
              <a:t>‹Nº›</a:t>
            </a:fld>
            <a:endParaRPr lang="es-E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_tradnl"/>
          </a:p>
        </p:txBody>
      </p:sp>
      <p:sp>
        <p:nvSpPr>
          <p:cNvPr id="3" name="2 Subtítulo"/>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smtClean="0"/>
              <a:t>Haga clic para modificar el estilo de subtítulo del patrón</a:t>
            </a:r>
            <a:endParaRPr lang="es-ES_tradnl"/>
          </a:p>
        </p:txBody>
      </p:sp>
      <p:sp>
        <p:nvSpPr>
          <p:cNvPr id="4" name="Rectangle 4"/>
          <p:cNvSpPr>
            <a:spLocks noGrp="1" noChangeArrowheads="1"/>
          </p:cNvSpPr>
          <p:nvPr>
            <p:ph type="dt" sz="half" idx="10"/>
          </p:nvPr>
        </p:nvSpPr>
        <p:spPr>
          <a:ln/>
        </p:spPr>
        <p:txBody>
          <a:bodyPr/>
          <a:lstStyle>
            <a:lvl1pPr>
              <a:defRPr/>
            </a:lvl1pPr>
          </a:lstStyle>
          <a:p>
            <a:pPr>
              <a:defRPr/>
            </a:pPr>
            <a:endParaRPr lang="es-ES_tradnl"/>
          </a:p>
        </p:txBody>
      </p:sp>
      <p:sp>
        <p:nvSpPr>
          <p:cNvPr id="5" name="Rectangle 5"/>
          <p:cNvSpPr>
            <a:spLocks noGrp="1" noChangeArrowheads="1"/>
          </p:cNvSpPr>
          <p:nvPr>
            <p:ph type="ftr" sz="quarter" idx="11"/>
          </p:nvPr>
        </p:nvSpPr>
        <p:spPr>
          <a:ln/>
        </p:spPr>
        <p:txBody>
          <a:bodyPr/>
          <a:lstStyle>
            <a:lvl1pPr>
              <a:defRPr/>
            </a:lvl1pPr>
          </a:lstStyle>
          <a:p>
            <a:pPr>
              <a:defRPr/>
            </a:pPr>
            <a:endParaRPr lang="es-ES_tradnl"/>
          </a:p>
        </p:txBody>
      </p:sp>
      <p:sp>
        <p:nvSpPr>
          <p:cNvPr id="6" name="Rectangle 6"/>
          <p:cNvSpPr>
            <a:spLocks noGrp="1" noChangeArrowheads="1"/>
          </p:cNvSpPr>
          <p:nvPr>
            <p:ph type="sldNum" sz="quarter" idx="12"/>
          </p:nvPr>
        </p:nvSpPr>
        <p:spPr>
          <a:ln/>
        </p:spPr>
        <p:txBody>
          <a:bodyPr/>
          <a:lstStyle>
            <a:lvl1pPr>
              <a:defRPr/>
            </a:lvl1pPr>
          </a:lstStyle>
          <a:p>
            <a:pPr>
              <a:defRPr/>
            </a:pPr>
            <a:fld id="{C296C97C-1266-4DCD-BBC6-1B5FE596AF1E}" type="slidenum">
              <a:rPr lang="es-ES_tradnl"/>
              <a:pPr>
                <a:defRPr/>
              </a:pPr>
              <a:t>‹Nº›</a:t>
            </a:fld>
            <a:endParaRPr lang="es-ES_tradnl"/>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_tradnl"/>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C1A1D62E-4835-45C7-83EF-64803CF33BAC}" type="slidenum">
              <a:rPr lang="es-ES"/>
              <a:pPr>
                <a:defRPr/>
              </a:pPr>
              <a:t>‹Nº›</a:t>
            </a:fld>
            <a:endParaRPr lang="es-ES"/>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S_tradnl"/>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818740B7-7A65-48F0-8637-90B0E217CA5A}" type="slidenum">
              <a:rPr lang="es-ES"/>
              <a:pPr>
                <a:defRPr/>
              </a:pPr>
              <a:t>‹Nº›</a:t>
            </a:fld>
            <a:endParaRPr lang="es-ES"/>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_tradnl"/>
          </a:p>
        </p:txBody>
      </p:sp>
      <p:sp>
        <p:nvSpPr>
          <p:cNvPr id="3" name="2 Subtítulo"/>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smtClean="0"/>
              <a:t>Haga clic para modificar el estilo de subtítulo del patrón</a:t>
            </a:r>
            <a:endParaRPr lang="es-ES_tradnl"/>
          </a:p>
        </p:txBody>
      </p:sp>
      <p:sp>
        <p:nvSpPr>
          <p:cNvPr id="4" name="Rectangle 4"/>
          <p:cNvSpPr>
            <a:spLocks noGrp="1" noChangeArrowheads="1"/>
          </p:cNvSpPr>
          <p:nvPr>
            <p:ph type="dt" sz="half" idx="10"/>
          </p:nvPr>
        </p:nvSpPr>
        <p:spPr>
          <a:ln/>
        </p:spPr>
        <p:txBody>
          <a:bodyPr/>
          <a:lstStyle>
            <a:lvl1pPr>
              <a:defRPr/>
            </a:lvl1pPr>
          </a:lstStyle>
          <a:p>
            <a:pPr>
              <a:defRPr/>
            </a:pPr>
            <a:endParaRPr lang="es-ES_tradnl"/>
          </a:p>
        </p:txBody>
      </p:sp>
      <p:sp>
        <p:nvSpPr>
          <p:cNvPr id="5" name="Rectangle 5"/>
          <p:cNvSpPr>
            <a:spLocks noGrp="1" noChangeArrowheads="1"/>
          </p:cNvSpPr>
          <p:nvPr>
            <p:ph type="ftr" sz="quarter" idx="11"/>
          </p:nvPr>
        </p:nvSpPr>
        <p:spPr>
          <a:ln/>
        </p:spPr>
        <p:txBody>
          <a:bodyPr/>
          <a:lstStyle>
            <a:lvl1pPr>
              <a:defRPr/>
            </a:lvl1pPr>
          </a:lstStyle>
          <a:p>
            <a:pPr>
              <a:defRPr/>
            </a:pPr>
            <a:endParaRPr lang="es-ES_tradnl"/>
          </a:p>
        </p:txBody>
      </p:sp>
      <p:sp>
        <p:nvSpPr>
          <p:cNvPr id="6" name="Rectangle 6"/>
          <p:cNvSpPr>
            <a:spLocks noGrp="1" noChangeArrowheads="1"/>
          </p:cNvSpPr>
          <p:nvPr>
            <p:ph type="sldNum" sz="quarter" idx="12"/>
          </p:nvPr>
        </p:nvSpPr>
        <p:spPr>
          <a:ln/>
        </p:spPr>
        <p:txBody>
          <a:bodyPr/>
          <a:lstStyle>
            <a:lvl1pPr>
              <a:defRPr/>
            </a:lvl1pPr>
          </a:lstStyle>
          <a:p>
            <a:pPr>
              <a:defRPr/>
            </a:pPr>
            <a:fld id="{D35C3B86-3546-463A-9A9D-95AD36518649}" type="slidenum">
              <a:rPr lang="es-ES_tradnl"/>
              <a:pPr>
                <a:defRPr/>
              </a:pPr>
              <a:t>‹Nº›</a:t>
            </a:fld>
            <a:endParaRPr lang="es-ES_tradnl"/>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_tradnl"/>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Rectangle 4"/>
          <p:cNvSpPr>
            <a:spLocks noGrp="1" noChangeArrowheads="1"/>
          </p:cNvSpPr>
          <p:nvPr>
            <p:ph type="dt" sz="half" idx="10"/>
          </p:nvPr>
        </p:nvSpPr>
        <p:spPr>
          <a:ln/>
        </p:spPr>
        <p:txBody>
          <a:bodyPr/>
          <a:lstStyle>
            <a:lvl1pPr>
              <a:defRPr/>
            </a:lvl1pPr>
          </a:lstStyle>
          <a:p>
            <a:pPr>
              <a:defRPr/>
            </a:pPr>
            <a:endParaRPr lang="es-ES_tradnl"/>
          </a:p>
        </p:txBody>
      </p:sp>
      <p:sp>
        <p:nvSpPr>
          <p:cNvPr id="5" name="Rectangle 5"/>
          <p:cNvSpPr>
            <a:spLocks noGrp="1" noChangeArrowheads="1"/>
          </p:cNvSpPr>
          <p:nvPr>
            <p:ph type="ftr" sz="quarter" idx="11"/>
          </p:nvPr>
        </p:nvSpPr>
        <p:spPr>
          <a:ln/>
        </p:spPr>
        <p:txBody>
          <a:bodyPr/>
          <a:lstStyle>
            <a:lvl1pPr>
              <a:defRPr/>
            </a:lvl1pPr>
          </a:lstStyle>
          <a:p>
            <a:pPr>
              <a:defRPr/>
            </a:pPr>
            <a:endParaRPr lang="es-ES_tradnl"/>
          </a:p>
        </p:txBody>
      </p:sp>
      <p:sp>
        <p:nvSpPr>
          <p:cNvPr id="6" name="Rectangle 6"/>
          <p:cNvSpPr>
            <a:spLocks noGrp="1" noChangeArrowheads="1"/>
          </p:cNvSpPr>
          <p:nvPr>
            <p:ph type="sldNum" sz="quarter" idx="12"/>
          </p:nvPr>
        </p:nvSpPr>
        <p:spPr>
          <a:ln/>
        </p:spPr>
        <p:txBody>
          <a:bodyPr/>
          <a:lstStyle>
            <a:lvl1pPr>
              <a:defRPr/>
            </a:lvl1pPr>
          </a:lstStyle>
          <a:p>
            <a:pPr>
              <a:defRPr/>
            </a:pPr>
            <a:fld id="{1521BA3A-E96A-42F9-9431-B0E6587CB41B}" type="slidenum">
              <a:rPr lang="es-ES_tradnl"/>
              <a:pPr>
                <a:defRPr/>
              </a:pPr>
              <a:t>‹Nº›</a:t>
            </a:fld>
            <a:endParaRPr lang="es-ES_tradnl"/>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_tradnl"/>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
        <p:nvSpPr>
          <p:cNvPr id="4" name="Rectangle 4"/>
          <p:cNvSpPr>
            <a:spLocks noGrp="1" noChangeArrowheads="1"/>
          </p:cNvSpPr>
          <p:nvPr>
            <p:ph type="dt" sz="half" idx="10"/>
          </p:nvPr>
        </p:nvSpPr>
        <p:spPr>
          <a:ln/>
        </p:spPr>
        <p:txBody>
          <a:bodyPr/>
          <a:lstStyle>
            <a:lvl1pPr>
              <a:defRPr/>
            </a:lvl1pPr>
          </a:lstStyle>
          <a:p>
            <a:pPr>
              <a:defRPr/>
            </a:pPr>
            <a:endParaRPr lang="es-ES_tradnl"/>
          </a:p>
        </p:txBody>
      </p:sp>
      <p:sp>
        <p:nvSpPr>
          <p:cNvPr id="5" name="Rectangle 5"/>
          <p:cNvSpPr>
            <a:spLocks noGrp="1" noChangeArrowheads="1"/>
          </p:cNvSpPr>
          <p:nvPr>
            <p:ph type="ftr" sz="quarter" idx="11"/>
          </p:nvPr>
        </p:nvSpPr>
        <p:spPr>
          <a:ln/>
        </p:spPr>
        <p:txBody>
          <a:bodyPr/>
          <a:lstStyle>
            <a:lvl1pPr>
              <a:defRPr/>
            </a:lvl1pPr>
          </a:lstStyle>
          <a:p>
            <a:pPr>
              <a:defRPr/>
            </a:pPr>
            <a:endParaRPr lang="es-ES_tradnl"/>
          </a:p>
        </p:txBody>
      </p:sp>
      <p:sp>
        <p:nvSpPr>
          <p:cNvPr id="6" name="Rectangle 6"/>
          <p:cNvSpPr>
            <a:spLocks noGrp="1" noChangeArrowheads="1"/>
          </p:cNvSpPr>
          <p:nvPr>
            <p:ph type="sldNum" sz="quarter" idx="12"/>
          </p:nvPr>
        </p:nvSpPr>
        <p:spPr>
          <a:ln/>
        </p:spPr>
        <p:txBody>
          <a:bodyPr/>
          <a:lstStyle>
            <a:lvl1pPr>
              <a:defRPr/>
            </a:lvl1pPr>
          </a:lstStyle>
          <a:p>
            <a:pPr>
              <a:defRPr/>
            </a:pPr>
            <a:fld id="{0560F5F7-1CDE-4FF5-8AEA-BC6896A63081}" type="slidenum">
              <a:rPr lang="es-ES_tradnl"/>
              <a:pPr>
                <a:defRPr/>
              </a:pPr>
              <a:t>‹Nº›</a:t>
            </a:fld>
            <a:endParaRPr lang="es-ES_tradnl"/>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_tradnl"/>
          </a:p>
        </p:txBody>
      </p:sp>
      <p:sp>
        <p:nvSpPr>
          <p:cNvPr id="3" name="2 Marcador de contenido"/>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3 Marcador de contenido"/>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5" name="Rectangle 4"/>
          <p:cNvSpPr>
            <a:spLocks noGrp="1" noChangeArrowheads="1"/>
          </p:cNvSpPr>
          <p:nvPr>
            <p:ph type="dt" sz="half" idx="10"/>
          </p:nvPr>
        </p:nvSpPr>
        <p:spPr>
          <a:ln/>
        </p:spPr>
        <p:txBody>
          <a:bodyPr/>
          <a:lstStyle>
            <a:lvl1pPr>
              <a:defRPr/>
            </a:lvl1pPr>
          </a:lstStyle>
          <a:p>
            <a:pPr>
              <a:defRPr/>
            </a:pPr>
            <a:endParaRPr lang="es-ES_tradnl"/>
          </a:p>
        </p:txBody>
      </p:sp>
      <p:sp>
        <p:nvSpPr>
          <p:cNvPr id="6" name="Rectangle 5"/>
          <p:cNvSpPr>
            <a:spLocks noGrp="1" noChangeArrowheads="1"/>
          </p:cNvSpPr>
          <p:nvPr>
            <p:ph type="ftr" sz="quarter" idx="11"/>
          </p:nvPr>
        </p:nvSpPr>
        <p:spPr>
          <a:ln/>
        </p:spPr>
        <p:txBody>
          <a:bodyPr/>
          <a:lstStyle>
            <a:lvl1pPr>
              <a:defRPr/>
            </a:lvl1pPr>
          </a:lstStyle>
          <a:p>
            <a:pPr>
              <a:defRPr/>
            </a:pPr>
            <a:endParaRPr lang="es-ES_tradnl"/>
          </a:p>
        </p:txBody>
      </p:sp>
      <p:sp>
        <p:nvSpPr>
          <p:cNvPr id="7" name="Rectangle 6"/>
          <p:cNvSpPr>
            <a:spLocks noGrp="1" noChangeArrowheads="1"/>
          </p:cNvSpPr>
          <p:nvPr>
            <p:ph type="sldNum" sz="quarter" idx="12"/>
          </p:nvPr>
        </p:nvSpPr>
        <p:spPr>
          <a:ln/>
        </p:spPr>
        <p:txBody>
          <a:bodyPr/>
          <a:lstStyle>
            <a:lvl1pPr>
              <a:defRPr/>
            </a:lvl1pPr>
          </a:lstStyle>
          <a:p>
            <a:pPr>
              <a:defRPr/>
            </a:pPr>
            <a:fld id="{982D51C1-CBE7-473F-9E53-54F60CB00C4C}" type="slidenum">
              <a:rPr lang="es-ES_tradnl"/>
              <a:pPr>
                <a:defRPr/>
              </a:pPr>
              <a:t>‹Nº›</a:t>
            </a:fld>
            <a:endParaRPr lang="es-ES_tradnl"/>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p:spPr>
        <p:txBody>
          <a:bodyPr/>
          <a:lstStyle>
            <a:lvl1pPr>
              <a:defRPr/>
            </a:lvl1pPr>
          </a:lstStyle>
          <a:p>
            <a:r>
              <a:rPr lang="es-ES" smtClean="0"/>
              <a:t>Haga clic para modificar el estilo de título del patrón</a:t>
            </a:r>
            <a:endParaRPr lang="es-ES_tradnl"/>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7" name="Rectangle 4"/>
          <p:cNvSpPr>
            <a:spLocks noGrp="1" noChangeArrowheads="1"/>
          </p:cNvSpPr>
          <p:nvPr>
            <p:ph type="dt" sz="half" idx="10"/>
          </p:nvPr>
        </p:nvSpPr>
        <p:spPr>
          <a:ln/>
        </p:spPr>
        <p:txBody>
          <a:bodyPr/>
          <a:lstStyle>
            <a:lvl1pPr>
              <a:defRPr/>
            </a:lvl1pPr>
          </a:lstStyle>
          <a:p>
            <a:pPr>
              <a:defRPr/>
            </a:pPr>
            <a:endParaRPr lang="es-ES_tradnl"/>
          </a:p>
        </p:txBody>
      </p:sp>
      <p:sp>
        <p:nvSpPr>
          <p:cNvPr id="8" name="Rectangle 5"/>
          <p:cNvSpPr>
            <a:spLocks noGrp="1" noChangeArrowheads="1"/>
          </p:cNvSpPr>
          <p:nvPr>
            <p:ph type="ftr" sz="quarter" idx="11"/>
          </p:nvPr>
        </p:nvSpPr>
        <p:spPr>
          <a:ln/>
        </p:spPr>
        <p:txBody>
          <a:bodyPr/>
          <a:lstStyle>
            <a:lvl1pPr>
              <a:defRPr/>
            </a:lvl1pPr>
          </a:lstStyle>
          <a:p>
            <a:pPr>
              <a:defRPr/>
            </a:pPr>
            <a:endParaRPr lang="es-ES_tradnl"/>
          </a:p>
        </p:txBody>
      </p:sp>
      <p:sp>
        <p:nvSpPr>
          <p:cNvPr id="9" name="Rectangle 6"/>
          <p:cNvSpPr>
            <a:spLocks noGrp="1" noChangeArrowheads="1"/>
          </p:cNvSpPr>
          <p:nvPr>
            <p:ph type="sldNum" sz="quarter" idx="12"/>
          </p:nvPr>
        </p:nvSpPr>
        <p:spPr>
          <a:ln/>
        </p:spPr>
        <p:txBody>
          <a:bodyPr/>
          <a:lstStyle>
            <a:lvl1pPr>
              <a:defRPr/>
            </a:lvl1pPr>
          </a:lstStyle>
          <a:p>
            <a:pPr>
              <a:defRPr/>
            </a:pPr>
            <a:fld id="{E4C12168-80CA-4FDB-979F-B94F53A86AEC}" type="slidenum">
              <a:rPr lang="es-ES_tradnl"/>
              <a:pPr>
                <a:defRPr/>
              </a:pPr>
              <a:t>‹Nº›</a:t>
            </a:fld>
            <a:endParaRPr lang="es-ES_tradnl"/>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_tradnl"/>
          </a:p>
        </p:txBody>
      </p:sp>
      <p:sp>
        <p:nvSpPr>
          <p:cNvPr id="3" name="Rectangle 4"/>
          <p:cNvSpPr>
            <a:spLocks noGrp="1" noChangeArrowheads="1"/>
          </p:cNvSpPr>
          <p:nvPr>
            <p:ph type="dt" sz="half" idx="10"/>
          </p:nvPr>
        </p:nvSpPr>
        <p:spPr>
          <a:ln/>
        </p:spPr>
        <p:txBody>
          <a:bodyPr/>
          <a:lstStyle>
            <a:lvl1pPr>
              <a:defRPr/>
            </a:lvl1pPr>
          </a:lstStyle>
          <a:p>
            <a:pPr>
              <a:defRPr/>
            </a:pPr>
            <a:endParaRPr lang="es-ES_tradnl"/>
          </a:p>
        </p:txBody>
      </p:sp>
      <p:sp>
        <p:nvSpPr>
          <p:cNvPr id="4" name="Rectangle 5"/>
          <p:cNvSpPr>
            <a:spLocks noGrp="1" noChangeArrowheads="1"/>
          </p:cNvSpPr>
          <p:nvPr>
            <p:ph type="ftr" sz="quarter" idx="11"/>
          </p:nvPr>
        </p:nvSpPr>
        <p:spPr>
          <a:ln/>
        </p:spPr>
        <p:txBody>
          <a:bodyPr/>
          <a:lstStyle>
            <a:lvl1pPr>
              <a:defRPr/>
            </a:lvl1pPr>
          </a:lstStyle>
          <a:p>
            <a:pPr>
              <a:defRPr/>
            </a:pPr>
            <a:endParaRPr lang="es-ES_tradnl"/>
          </a:p>
        </p:txBody>
      </p:sp>
      <p:sp>
        <p:nvSpPr>
          <p:cNvPr id="5" name="Rectangle 6"/>
          <p:cNvSpPr>
            <a:spLocks noGrp="1" noChangeArrowheads="1"/>
          </p:cNvSpPr>
          <p:nvPr>
            <p:ph type="sldNum" sz="quarter" idx="12"/>
          </p:nvPr>
        </p:nvSpPr>
        <p:spPr>
          <a:ln/>
        </p:spPr>
        <p:txBody>
          <a:bodyPr/>
          <a:lstStyle>
            <a:lvl1pPr>
              <a:defRPr/>
            </a:lvl1pPr>
          </a:lstStyle>
          <a:p>
            <a:pPr>
              <a:defRPr/>
            </a:pPr>
            <a:fld id="{A3F569C7-3F6C-489A-BCD3-69DC4342147A}" type="slidenum">
              <a:rPr lang="es-ES_tradnl"/>
              <a:pPr>
                <a:defRPr/>
              </a:pPr>
              <a:t>‹Nº›</a:t>
            </a:fld>
            <a:endParaRPr lang="es-ES_tradnl"/>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s-ES_tradnl"/>
          </a:p>
        </p:txBody>
      </p:sp>
      <p:sp>
        <p:nvSpPr>
          <p:cNvPr id="3" name="Rectangle 5"/>
          <p:cNvSpPr>
            <a:spLocks noGrp="1" noChangeArrowheads="1"/>
          </p:cNvSpPr>
          <p:nvPr>
            <p:ph type="ftr" sz="quarter" idx="11"/>
          </p:nvPr>
        </p:nvSpPr>
        <p:spPr>
          <a:ln/>
        </p:spPr>
        <p:txBody>
          <a:bodyPr/>
          <a:lstStyle>
            <a:lvl1pPr>
              <a:defRPr/>
            </a:lvl1pPr>
          </a:lstStyle>
          <a:p>
            <a:pPr>
              <a:defRPr/>
            </a:pPr>
            <a:endParaRPr lang="es-ES_tradnl"/>
          </a:p>
        </p:txBody>
      </p:sp>
      <p:sp>
        <p:nvSpPr>
          <p:cNvPr id="4" name="Rectangle 6"/>
          <p:cNvSpPr>
            <a:spLocks noGrp="1" noChangeArrowheads="1"/>
          </p:cNvSpPr>
          <p:nvPr>
            <p:ph type="sldNum" sz="quarter" idx="12"/>
          </p:nvPr>
        </p:nvSpPr>
        <p:spPr>
          <a:ln/>
        </p:spPr>
        <p:txBody>
          <a:bodyPr/>
          <a:lstStyle>
            <a:lvl1pPr>
              <a:defRPr/>
            </a:lvl1pPr>
          </a:lstStyle>
          <a:p>
            <a:pPr>
              <a:defRPr/>
            </a:pPr>
            <a:fld id="{B94A2D98-9A6C-4CE3-B59F-57594475C78B}" type="slidenum">
              <a:rPr lang="es-ES_tradnl"/>
              <a:pPr>
                <a:defRPr/>
              </a:pPr>
              <a:t>‹Nº›</a:t>
            </a:fld>
            <a:endParaRPr lang="es-ES_tradnl"/>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_tradnl"/>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S_tradnl"/>
          </a:p>
        </p:txBody>
      </p:sp>
      <p:sp>
        <p:nvSpPr>
          <p:cNvPr id="6" name="Rectangle 5"/>
          <p:cNvSpPr>
            <a:spLocks noGrp="1" noChangeArrowheads="1"/>
          </p:cNvSpPr>
          <p:nvPr>
            <p:ph type="ftr" sz="quarter" idx="11"/>
          </p:nvPr>
        </p:nvSpPr>
        <p:spPr>
          <a:ln/>
        </p:spPr>
        <p:txBody>
          <a:bodyPr/>
          <a:lstStyle>
            <a:lvl1pPr>
              <a:defRPr/>
            </a:lvl1pPr>
          </a:lstStyle>
          <a:p>
            <a:pPr>
              <a:defRPr/>
            </a:pPr>
            <a:endParaRPr lang="es-ES_tradnl"/>
          </a:p>
        </p:txBody>
      </p:sp>
      <p:sp>
        <p:nvSpPr>
          <p:cNvPr id="7" name="Rectangle 6"/>
          <p:cNvSpPr>
            <a:spLocks noGrp="1" noChangeArrowheads="1"/>
          </p:cNvSpPr>
          <p:nvPr>
            <p:ph type="sldNum" sz="quarter" idx="12"/>
          </p:nvPr>
        </p:nvSpPr>
        <p:spPr>
          <a:ln/>
        </p:spPr>
        <p:txBody>
          <a:bodyPr/>
          <a:lstStyle>
            <a:lvl1pPr>
              <a:defRPr/>
            </a:lvl1pPr>
          </a:lstStyle>
          <a:p>
            <a:pPr>
              <a:defRPr/>
            </a:pPr>
            <a:fld id="{FF0DB639-BC56-43B5-B1C6-E1C087C575AC}" type="slidenum">
              <a:rPr lang="es-ES_tradnl"/>
              <a:pPr>
                <a:defRPr/>
              </a:pPr>
              <a:t>‹Nº›</a:t>
            </a:fld>
            <a:endParaRPr lang="es-ES_tradnl"/>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_tradnl"/>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Rectangle 4"/>
          <p:cNvSpPr>
            <a:spLocks noGrp="1" noChangeArrowheads="1"/>
          </p:cNvSpPr>
          <p:nvPr>
            <p:ph type="dt" sz="half" idx="10"/>
          </p:nvPr>
        </p:nvSpPr>
        <p:spPr>
          <a:ln/>
        </p:spPr>
        <p:txBody>
          <a:bodyPr/>
          <a:lstStyle>
            <a:lvl1pPr>
              <a:defRPr/>
            </a:lvl1pPr>
          </a:lstStyle>
          <a:p>
            <a:pPr>
              <a:defRPr/>
            </a:pPr>
            <a:endParaRPr lang="es-ES_tradnl"/>
          </a:p>
        </p:txBody>
      </p:sp>
      <p:sp>
        <p:nvSpPr>
          <p:cNvPr id="5" name="Rectangle 5"/>
          <p:cNvSpPr>
            <a:spLocks noGrp="1" noChangeArrowheads="1"/>
          </p:cNvSpPr>
          <p:nvPr>
            <p:ph type="ftr" sz="quarter" idx="11"/>
          </p:nvPr>
        </p:nvSpPr>
        <p:spPr>
          <a:ln/>
        </p:spPr>
        <p:txBody>
          <a:bodyPr/>
          <a:lstStyle>
            <a:lvl1pPr>
              <a:defRPr/>
            </a:lvl1pPr>
          </a:lstStyle>
          <a:p>
            <a:pPr>
              <a:defRPr/>
            </a:pPr>
            <a:endParaRPr lang="es-ES_tradnl"/>
          </a:p>
        </p:txBody>
      </p:sp>
      <p:sp>
        <p:nvSpPr>
          <p:cNvPr id="6" name="Rectangle 6"/>
          <p:cNvSpPr>
            <a:spLocks noGrp="1" noChangeArrowheads="1"/>
          </p:cNvSpPr>
          <p:nvPr>
            <p:ph type="sldNum" sz="quarter" idx="12"/>
          </p:nvPr>
        </p:nvSpPr>
        <p:spPr>
          <a:ln/>
        </p:spPr>
        <p:txBody>
          <a:bodyPr/>
          <a:lstStyle>
            <a:lvl1pPr>
              <a:defRPr/>
            </a:lvl1pPr>
          </a:lstStyle>
          <a:p>
            <a:pPr>
              <a:defRPr/>
            </a:pPr>
            <a:fld id="{D4EB4D11-F192-4C0E-9DE7-0D059FBB3835}" type="slidenum">
              <a:rPr lang="es-ES_tradnl"/>
              <a:pPr>
                <a:defRPr/>
              </a:pPr>
              <a:t>‹Nº›</a:t>
            </a:fld>
            <a:endParaRPr lang="es-ES_tradnl"/>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_tradnl"/>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_tradnl" noProof="0" smtClean="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S_tradnl"/>
          </a:p>
        </p:txBody>
      </p:sp>
      <p:sp>
        <p:nvSpPr>
          <p:cNvPr id="6" name="Rectangle 5"/>
          <p:cNvSpPr>
            <a:spLocks noGrp="1" noChangeArrowheads="1"/>
          </p:cNvSpPr>
          <p:nvPr>
            <p:ph type="ftr" sz="quarter" idx="11"/>
          </p:nvPr>
        </p:nvSpPr>
        <p:spPr>
          <a:ln/>
        </p:spPr>
        <p:txBody>
          <a:bodyPr/>
          <a:lstStyle>
            <a:lvl1pPr>
              <a:defRPr/>
            </a:lvl1pPr>
          </a:lstStyle>
          <a:p>
            <a:pPr>
              <a:defRPr/>
            </a:pPr>
            <a:endParaRPr lang="es-ES_tradnl"/>
          </a:p>
        </p:txBody>
      </p:sp>
      <p:sp>
        <p:nvSpPr>
          <p:cNvPr id="7" name="Rectangle 6"/>
          <p:cNvSpPr>
            <a:spLocks noGrp="1" noChangeArrowheads="1"/>
          </p:cNvSpPr>
          <p:nvPr>
            <p:ph type="sldNum" sz="quarter" idx="12"/>
          </p:nvPr>
        </p:nvSpPr>
        <p:spPr>
          <a:ln/>
        </p:spPr>
        <p:txBody>
          <a:bodyPr/>
          <a:lstStyle>
            <a:lvl1pPr>
              <a:defRPr/>
            </a:lvl1pPr>
          </a:lstStyle>
          <a:p>
            <a:pPr>
              <a:defRPr/>
            </a:pPr>
            <a:fld id="{54B79ED9-B89A-490A-88B7-5BFD4828DD8A}" type="slidenum">
              <a:rPr lang="es-ES_tradnl"/>
              <a:pPr>
                <a:defRPr/>
              </a:pPr>
              <a:t>‹Nº›</a:t>
            </a:fld>
            <a:endParaRPr lang="es-ES_tradnl"/>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_tradnl"/>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Rectangle 4"/>
          <p:cNvSpPr>
            <a:spLocks noGrp="1" noChangeArrowheads="1"/>
          </p:cNvSpPr>
          <p:nvPr>
            <p:ph type="dt" sz="half" idx="10"/>
          </p:nvPr>
        </p:nvSpPr>
        <p:spPr>
          <a:ln/>
        </p:spPr>
        <p:txBody>
          <a:bodyPr/>
          <a:lstStyle>
            <a:lvl1pPr>
              <a:defRPr/>
            </a:lvl1pPr>
          </a:lstStyle>
          <a:p>
            <a:pPr>
              <a:defRPr/>
            </a:pPr>
            <a:endParaRPr lang="es-ES_tradnl"/>
          </a:p>
        </p:txBody>
      </p:sp>
      <p:sp>
        <p:nvSpPr>
          <p:cNvPr id="5" name="Rectangle 5"/>
          <p:cNvSpPr>
            <a:spLocks noGrp="1" noChangeArrowheads="1"/>
          </p:cNvSpPr>
          <p:nvPr>
            <p:ph type="ftr" sz="quarter" idx="11"/>
          </p:nvPr>
        </p:nvSpPr>
        <p:spPr>
          <a:ln/>
        </p:spPr>
        <p:txBody>
          <a:bodyPr/>
          <a:lstStyle>
            <a:lvl1pPr>
              <a:defRPr/>
            </a:lvl1pPr>
          </a:lstStyle>
          <a:p>
            <a:pPr>
              <a:defRPr/>
            </a:pPr>
            <a:endParaRPr lang="es-ES_tradnl"/>
          </a:p>
        </p:txBody>
      </p:sp>
      <p:sp>
        <p:nvSpPr>
          <p:cNvPr id="6" name="Rectangle 6"/>
          <p:cNvSpPr>
            <a:spLocks noGrp="1" noChangeArrowheads="1"/>
          </p:cNvSpPr>
          <p:nvPr>
            <p:ph type="sldNum" sz="quarter" idx="12"/>
          </p:nvPr>
        </p:nvSpPr>
        <p:spPr>
          <a:ln/>
        </p:spPr>
        <p:txBody>
          <a:bodyPr/>
          <a:lstStyle>
            <a:lvl1pPr>
              <a:defRPr/>
            </a:lvl1pPr>
          </a:lstStyle>
          <a:p>
            <a:pPr>
              <a:defRPr/>
            </a:pPr>
            <a:fld id="{4E2F24DF-3E8E-431B-AD4B-A74E0EB3D9CA}" type="slidenum">
              <a:rPr lang="es-ES_tradnl"/>
              <a:pPr>
                <a:defRPr/>
              </a:pPr>
              <a:t>‹Nº›</a:t>
            </a:fld>
            <a:endParaRPr lang="es-ES_tradnl"/>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515100" y="609600"/>
            <a:ext cx="1943100" cy="5486400"/>
          </a:xfrm>
        </p:spPr>
        <p:txBody>
          <a:bodyPr vert="eaVert"/>
          <a:lstStyle/>
          <a:p>
            <a:r>
              <a:rPr lang="es-ES" smtClean="0"/>
              <a:t>Haga clic para modificar el estilo de título del patrón</a:t>
            </a:r>
            <a:endParaRPr lang="es-ES_tradnl"/>
          </a:p>
        </p:txBody>
      </p:sp>
      <p:sp>
        <p:nvSpPr>
          <p:cNvPr id="3" name="2 Marcador de texto vertical"/>
          <p:cNvSpPr>
            <a:spLocks noGrp="1"/>
          </p:cNvSpPr>
          <p:nvPr>
            <p:ph type="body" orient="vert" idx="1"/>
          </p:nvPr>
        </p:nvSpPr>
        <p:spPr>
          <a:xfrm>
            <a:off x="685800" y="609600"/>
            <a:ext cx="5676900" cy="5486400"/>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Rectangle 4"/>
          <p:cNvSpPr>
            <a:spLocks noGrp="1" noChangeArrowheads="1"/>
          </p:cNvSpPr>
          <p:nvPr>
            <p:ph type="dt" sz="half" idx="10"/>
          </p:nvPr>
        </p:nvSpPr>
        <p:spPr>
          <a:ln/>
        </p:spPr>
        <p:txBody>
          <a:bodyPr/>
          <a:lstStyle>
            <a:lvl1pPr>
              <a:defRPr/>
            </a:lvl1pPr>
          </a:lstStyle>
          <a:p>
            <a:pPr>
              <a:defRPr/>
            </a:pPr>
            <a:endParaRPr lang="es-ES_tradnl"/>
          </a:p>
        </p:txBody>
      </p:sp>
      <p:sp>
        <p:nvSpPr>
          <p:cNvPr id="5" name="Rectangle 5"/>
          <p:cNvSpPr>
            <a:spLocks noGrp="1" noChangeArrowheads="1"/>
          </p:cNvSpPr>
          <p:nvPr>
            <p:ph type="ftr" sz="quarter" idx="11"/>
          </p:nvPr>
        </p:nvSpPr>
        <p:spPr>
          <a:ln/>
        </p:spPr>
        <p:txBody>
          <a:bodyPr/>
          <a:lstStyle>
            <a:lvl1pPr>
              <a:defRPr/>
            </a:lvl1pPr>
          </a:lstStyle>
          <a:p>
            <a:pPr>
              <a:defRPr/>
            </a:pPr>
            <a:endParaRPr lang="es-ES_tradnl"/>
          </a:p>
        </p:txBody>
      </p:sp>
      <p:sp>
        <p:nvSpPr>
          <p:cNvPr id="6" name="Rectangle 6"/>
          <p:cNvSpPr>
            <a:spLocks noGrp="1" noChangeArrowheads="1"/>
          </p:cNvSpPr>
          <p:nvPr>
            <p:ph type="sldNum" sz="quarter" idx="12"/>
          </p:nvPr>
        </p:nvSpPr>
        <p:spPr>
          <a:ln/>
        </p:spPr>
        <p:txBody>
          <a:bodyPr/>
          <a:lstStyle>
            <a:lvl1pPr>
              <a:defRPr/>
            </a:lvl1pPr>
          </a:lstStyle>
          <a:p>
            <a:pPr>
              <a:defRPr/>
            </a:pPr>
            <a:fld id="{5DD4D62B-A39F-4C92-B9E0-1DBD30916551}" type="slidenum">
              <a:rPr lang="es-ES_tradnl"/>
              <a:pPr>
                <a:defRPr/>
              </a:pPr>
              <a:t>‹Nº›</a:t>
            </a:fld>
            <a:endParaRPr lang="es-ES_tradnl"/>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_tradnl"/>
          </a:p>
        </p:txBody>
      </p:sp>
      <p:sp>
        <p:nvSpPr>
          <p:cNvPr id="3" name="2 Subtítulo"/>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smtClean="0"/>
              <a:t>Haga clic para modificar el estilo de subtítulo del patrón</a:t>
            </a:r>
            <a:endParaRPr lang="es-ES_tradnl"/>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D74335C6-33F3-45E9-9D34-4CE4613BC4C3}" type="slidenum">
              <a:rPr lang="es-ES"/>
              <a:pPr>
                <a:defRPr/>
              </a:pPr>
              <a:t>‹Nº›</a:t>
            </a:fld>
            <a:endParaRPr lang="es-ES"/>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_tradnl"/>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A40AB0F5-0696-47D6-A85B-9E63F0E37953}" type="slidenum">
              <a:rPr lang="es-ES"/>
              <a:pPr>
                <a:defRPr/>
              </a:pPr>
              <a:t>‹Nº›</a:t>
            </a:fld>
            <a:endParaRPr lang="es-ES"/>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_tradnl"/>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D53052F7-0BC6-4F31-A6DD-306D12830179}" type="slidenum">
              <a:rPr lang="es-ES"/>
              <a:pPr>
                <a:defRPr/>
              </a:pPr>
              <a:t>‹Nº›</a:t>
            </a:fld>
            <a:endParaRPr lang="es-ES"/>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_tradnl"/>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5" name="Rectangle 4"/>
          <p:cNvSpPr>
            <a:spLocks noGrp="1" noChangeArrowheads="1"/>
          </p:cNvSpPr>
          <p:nvPr>
            <p:ph type="dt" sz="half" idx="10"/>
          </p:nvPr>
        </p:nvSpPr>
        <p:spPr>
          <a:ln/>
        </p:spPr>
        <p:txBody>
          <a:bodyPr/>
          <a:lstStyle>
            <a:lvl1pPr>
              <a:defRPr/>
            </a:lvl1pPr>
          </a:lstStyle>
          <a:p>
            <a:pPr>
              <a:defRPr/>
            </a:pPr>
            <a:endParaRPr lang="es-ES"/>
          </a:p>
        </p:txBody>
      </p:sp>
      <p:sp>
        <p:nvSpPr>
          <p:cNvPr id="6" name="Rectangle 5"/>
          <p:cNvSpPr>
            <a:spLocks noGrp="1" noChangeArrowheads="1"/>
          </p:cNvSpPr>
          <p:nvPr>
            <p:ph type="ftr" sz="quarter" idx="11"/>
          </p:nvPr>
        </p:nvSpPr>
        <p:spPr>
          <a:ln/>
        </p:spPr>
        <p:txBody>
          <a:bodyPr/>
          <a:lstStyle>
            <a:lvl1pPr>
              <a:defRPr/>
            </a:lvl1pPr>
          </a:lstStyle>
          <a:p>
            <a:pPr>
              <a:defRPr/>
            </a:pPr>
            <a:endParaRPr lang="es-ES"/>
          </a:p>
        </p:txBody>
      </p:sp>
      <p:sp>
        <p:nvSpPr>
          <p:cNvPr id="7" name="Rectangle 6"/>
          <p:cNvSpPr>
            <a:spLocks noGrp="1" noChangeArrowheads="1"/>
          </p:cNvSpPr>
          <p:nvPr>
            <p:ph type="sldNum" sz="quarter" idx="12"/>
          </p:nvPr>
        </p:nvSpPr>
        <p:spPr>
          <a:ln/>
        </p:spPr>
        <p:txBody>
          <a:bodyPr/>
          <a:lstStyle>
            <a:lvl1pPr>
              <a:defRPr/>
            </a:lvl1pPr>
          </a:lstStyle>
          <a:p>
            <a:pPr>
              <a:defRPr/>
            </a:pPr>
            <a:fld id="{BEF718F3-AA5A-4569-A31B-1A9D08EB44E8}" type="slidenum">
              <a:rPr lang="es-ES"/>
              <a:pPr>
                <a:defRPr/>
              </a:pPr>
              <a:t>‹Nº›</a:t>
            </a:fld>
            <a:endParaRPr lang="es-ES"/>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_tradnl"/>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7" name="Rectangle 4"/>
          <p:cNvSpPr>
            <a:spLocks noGrp="1" noChangeArrowheads="1"/>
          </p:cNvSpPr>
          <p:nvPr>
            <p:ph type="dt" sz="half" idx="10"/>
          </p:nvPr>
        </p:nvSpPr>
        <p:spPr>
          <a:ln/>
        </p:spPr>
        <p:txBody>
          <a:bodyPr/>
          <a:lstStyle>
            <a:lvl1pPr>
              <a:defRPr/>
            </a:lvl1pPr>
          </a:lstStyle>
          <a:p>
            <a:pPr>
              <a:defRPr/>
            </a:pPr>
            <a:endParaRPr lang="es-ES"/>
          </a:p>
        </p:txBody>
      </p:sp>
      <p:sp>
        <p:nvSpPr>
          <p:cNvPr id="8" name="Rectangle 5"/>
          <p:cNvSpPr>
            <a:spLocks noGrp="1" noChangeArrowheads="1"/>
          </p:cNvSpPr>
          <p:nvPr>
            <p:ph type="ftr" sz="quarter" idx="11"/>
          </p:nvPr>
        </p:nvSpPr>
        <p:spPr>
          <a:ln/>
        </p:spPr>
        <p:txBody>
          <a:bodyPr/>
          <a:lstStyle>
            <a:lvl1pPr>
              <a:defRPr/>
            </a:lvl1pPr>
          </a:lstStyle>
          <a:p>
            <a:pPr>
              <a:defRPr/>
            </a:pPr>
            <a:endParaRPr lang="es-ES"/>
          </a:p>
        </p:txBody>
      </p:sp>
      <p:sp>
        <p:nvSpPr>
          <p:cNvPr id="9" name="Rectangle 6"/>
          <p:cNvSpPr>
            <a:spLocks noGrp="1" noChangeArrowheads="1"/>
          </p:cNvSpPr>
          <p:nvPr>
            <p:ph type="sldNum" sz="quarter" idx="12"/>
          </p:nvPr>
        </p:nvSpPr>
        <p:spPr>
          <a:ln/>
        </p:spPr>
        <p:txBody>
          <a:bodyPr/>
          <a:lstStyle>
            <a:lvl1pPr>
              <a:defRPr/>
            </a:lvl1pPr>
          </a:lstStyle>
          <a:p>
            <a:pPr>
              <a:defRPr/>
            </a:pPr>
            <a:fld id="{2B51A5EF-D824-4F2E-9E42-A8805529D3C1}" type="slidenum">
              <a:rPr lang="es-ES"/>
              <a:pPr>
                <a:defRPr/>
              </a:pPr>
              <a:t>‹Nº›</a:t>
            </a:fld>
            <a:endParaRPr lang="es-ES"/>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_tradnl"/>
          </a:p>
        </p:txBody>
      </p:sp>
      <p:sp>
        <p:nvSpPr>
          <p:cNvPr id="3" name="Rectangle 4"/>
          <p:cNvSpPr>
            <a:spLocks noGrp="1" noChangeArrowheads="1"/>
          </p:cNvSpPr>
          <p:nvPr>
            <p:ph type="dt" sz="half" idx="10"/>
          </p:nvPr>
        </p:nvSpPr>
        <p:spPr>
          <a:ln/>
        </p:spPr>
        <p:txBody>
          <a:bodyPr/>
          <a:lstStyle>
            <a:lvl1pPr>
              <a:defRPr/>
            </a:lvl1pPr>
          </a:lstStyle>
          <a:p>
            <a:pPr>
              <a:defRPr/>
            </a:pPr>
            <a:endParaRPr lang="es-ES"/>
          </a:p>
        </p:txBody>
      </p:sp>
      <p:sp>
        <p:nvSpPr>
          <p:cNvPr id="4" name="Rectangle 5"/>
          <p:cNvSpPr>
            <a:spLocks noGrp="1" noChangeArrowheads="1"/>
          </p:cNvSpPr>
          <p:nvPr>
            <p:ph type="ftr" sz="quarter" idx="11"/>
          </p:nvPr>
        </p:nvSpPr>
        <p:spPr>
          <a:ln/>
        </p:spPr>
        <p:txBody>
          <a:bodyPr/>
          <a:lstStyle>
            <a:lvl1pPr>
              <a:defRPr/>
            </a:lvl1pPr>
          </a:lstStyle>
          <a:p>
            <a:pPr>
              <a:defRPr/>
            </a:pPr>
            <a:endParaRPr lang="es-ES"/>
          </a:p>
        </p:txBody>
      </p:sp>
      <p:sp>
        <p:nvSpPr>
          <p:cNvPr id="5" name="Rectangle 6"/>
          <p:cNvSpPr>
            <a:spLocks noGrp="1" noChangeArrowheads="1"/>
          </p:cNvSpPr>
          <p:nvPr>
            <p:ph type="sldNum" sz="quarter" idx="12"/>
          </p:nvPr>
        </p:nvSpPr>
        <p:spPr>
          <a:ln/>
        </p:spPr>
        <p:txBody>
          <a:bodyPr/>
          <a:lstStyle>
            <a:lvl1pPr>
              <a:defRPr/>
            </a:lvl1pPr>
          </a:lstStyle>
          <a:p>
            <a:pPr>
              <a:defRPr/>
            </a:pPr>
            <a:fld id="{3FC12C41-2669-451D-B857-243EE1C1C895}" type="slidenum">
              <a:rPr lang="es-ES"/>
              <a:pPr>
                <a:defRPr/>
              </a:pPr>
              <a:t>‹Nº›</a:t>
            </a:fld>
            <a:endParaRPr lang="es-ES"/>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s-ES"/>
          </a:p>
        </p:txBody>
      </p:sp>
      <p:sp>
        <p:nvSpPr>
          <p:cNvPr id="3" name="Rectangle 5"/>
          <p:cNvSpPr>
            <a:spLocks noGrp="1" noChangeArrowheads="1"/>
          </p:cNvSpPr>
          <p:nvPr>
            <p:ph type="ftr" sz="quarter" idx="11"/>
          </p:nvPr>
        </p:nvSpPr>
        <p:spPr>
          <a:ln/>
        </p:spPr>
        <p:txBody>
          <a:bodyPr/>
          <a:lstStyle>
            <a:lvl1pPr>
              <a:defRPr/>
            </a:lvl1pPr>
          </a:lstStyle>
          <a:p>
            <a:pPr>
              <a:defRPr/>
            </a:pPr>
            <a:endParaRPr lang="es-ES"/>
          </a:p>
        </p:txBody>
      </p:sp>
      <p:sp>
        <p:nvSpPr>
          <p:cNvPr id="4" name="Rectangle 6"/>
          <p:cNvSpPr>
            <a:spLocks noGrp="1" noChangeArrowheads="1"/>
          </p:cNvSpPr>
          <p:nvPr>
            <p:ph type="sldNum" sz="quarter" idx="12"/>
          </p:nvPr>
        </p:nvSpPr>
        <p:spPr>
          <a:ln/>
        </p:spPr>
        <p:txBody>
          <a:bodyPr/>
          <a:lstStyle>
            <a:lvl1pPr>
              <a:defRPr/>
            </a:lvl1pPr>
          </a:lstStyle>
          <a:p>
            <a:pPr>
              <a:defRPr/>
            </a:pPr>
            <a:fld id="{8962EB75-7A94-4D40-A6AE-876A73FDEA9F}" type="slidenum">
              <a:rPr lang="es-ES"/>
              <a:pPr>
                <a:defRPr/>
              </a:pPr>
              <a:t>‹Nº›</a:t>
            </a:fld>
            <a:endParaRPr lang="es-E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_tradnl"/>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
        <p:nvSpPr>
          <p:cNvPr id="4" name="Rectangle 4"/>
          <p:cNvSpPr>
            <a:spLocks noGrp="1" noChangeArrowheads="1"/>
          </p:cNvSpPr>
          <p:nvPr>
            <p:ph type="dt" sz="half" idx="10"/>
          </p:nvPr>
        </p:nvSpPr>
        <p:spPr>
          <a:ln/>
        </p:spPr>
        <p:txBody>
          <a:bodyPr/>
          <a:lstStyle>
            <a:lvl1pPr>
              <a:defRPr/>
            </a:lvl1pPr>
          </a:lstStyle>
          <a:p>
            <a:pPr>
              <a:defRPr/>
            </a:pPr>
            <a:endParaRPr lang="es-ES_tradnl"/>
          </a:p>
        </p:txBody>
      </p:sp>
      <p:sp>
        <p:nvSpPr>
          <p:cNvPr id="5" name="Rectangle 5"/>
          <p:cNvSpPr>
            <a:spLocks noGrp="1" noChangeArrowheads="1"/>
          </p:cNvSpPr>
          <p:nvPr>
            <p:ph type="ftr" sz="quarter" idx="11"/>
          </p:nvPr>
        </p:nvSpPr>
        <p:spPr>
          <a:ln/>
        </p:spPr>
        <p:txBody>
          <a:bodyPr/>
          <a:lstStyle>
            <a:lvl1pPr>
              <a:defRPr/>
            </a:lvl1pPr>
          </a:lstStyle>
          <a:p>
            <a:pPr>
              <a:defRPr/>
            </a:pPr>
            <a:endParaRPr lang="es-ES_tradnl"/>
          </a:p>
        </p:txBody>
      </p:sp>
      <p:sp>
        <p:nvSpPr>
          <p:cNvPr id="6" name="Rectangle 6"/>
          <p:cNvSpPr>
            <a:spLocks noGrp="1" noChangeArrowheads="1"/>
          </p:cNvSpPr>
          <p:nvPr>
            <p:ph type="sldNum" sz="quarter" idx="12"/>
          </p:nvPr>
        </p:nvSpPr>
        <p:spPr>
          <a:ln/>
        </p:spPr>
        <p:txBody>
          <a:bodyPr/>
          <a:lstStyle>
            <a:lvl1pPr>
              <a:defRPr/>
            </a:lvl1pPr>
          </a:lstStyle>
          <a:p>
            <a:pPr>
              <a:defRPr/>
            </a:pPr>
            <a:fld id="{622FD8B3-5F14-4D5C-8EC6-3840C4D2D43B}" type="slidenum">
              <a:rPr lang="es-ES_tradnl"/>
              <a:pPr>
                <a:defRPr/>
              </a:pPr>
              <a:t>‹Nº›</a:t>
            </a:fld>
            <a:endParaRPr lang="es-ES_tradnl"/>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_tradnl"/>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S"/>
          </a:p>
        </p:txBody>
      </p:sp>
      <p:sp>
        <p:nvSpPr>
          <p:cNvPr id="6" name="Rectangle 5"/>
          <p:cNvSpPr>
            <a:spLocks noGrp="1" noChangeArrowheads="1"/>
          </p:cNvSpPr>
          <p:nvPr>
            <p:ph type="ftr" sz="quarter" idx="11"/>
          </p:nvPr>
        </p:nvSpPr>
        <p:spPr>
          <a:ln/>
        </p:spPr>
        <p:txBody>
          <a:bodyPr/>
          <a:lstStyle>
            <a:lvl1pPr>
              <a:defRPr/>
            </a:lvl1pPr>
          </a:lstStyle>
          <a:p>
            <a:pPr>
              <a:defRPr/>
            </a:pPr>
            <a:endParaRPr lang="es-ES"/>
          </a:p>
        </p:txBody>
      </p:sp>
      <p:sp>
        <p:nvSpPr>
          <p:cNvPr id="7" name="Rectangle 6"/>
          <p:cNvSpPr>
            <a:spLocks noGrp="1" noChangeArrowheads="1"/>
          </p:cNvSpPr>
          <p:nvPr>
            <p:ph type="sldNum" sz="quarter" idx="12"/>
          </p:nvPr>
        </p:nvSpPr>
        <p:spPr>
          <a:ln/>
        </p:spPr>
        <p:txBody>
          <a:bodyPr/>
          <a:lstStyle>
            <a:lvl1pPr>
              <a:defRPr/>
            </a:lvl1pPr>
          </a:lstStyle>
          <a:p>
            <a:pPr>
              <a:defRPr/>
            </a:pPr>
            <a:fld id="{087FFED8-2244-4489-888A-64B5C1C0DE52}" type="slidenum">
              <a:rPr lang="es-ES"/>
              <a:pPr>
                <a:defRPr/>
              </a:pPr>
              <a:t>‹Nº›</a:t>
            </a:fld>
            <a:endParaRPr lang="es-ES"/>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_tradnl"/>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_tradnl" noProof="0" smtClean="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S"/>
          </a:p>
        </p:txBody>
      </p:sp>
      <p:sp>
        <p:nvSpPr>
          <p:cNvPr id="6" name="Rectangle 5"/>
          <p:cNvSpPr>
            <a:spLocks noGrp="1" noChangeArrowheads="1"/>
          </p:cNvSpPr>
          <p:nvPr>
            <p:ph type="ftr" sz="quarter" idx="11"/>
          </p:nvPr>
        </p:nvSpPr>
        <p:spPr>
          <a:ln/>
        </p:spPr>
        <p:txBody>
          <a:bodyPr/>
          <a:lstStyle>
            <a:lvl1pPr>
              <a:defRPr/>
            </a:lvl1pPr>
          </a:lstStyle>
          <a:p>
            <a:pPr>
              <a:defRPr/>
            </a:pPr>
            <a:endParaRPr lang="es-ES"/>
          </a:p>
        </p:txBody>
      </p:sp>
      <p:sp>
        <p:nvSpPr>
          <p:cNvPr id="7" name="Rectangle 6"/>
          <p:cNvSpPr>
            <a:spLocks noGrp="1" noChangeArrowheads="1"/>
          </p:cNvSpPr>
          <p:nvPr>
            <p:ph type="sldNum" sz="quarter" idx="12"/>
          </p:nvPr>
        </p:nvSpPr>
        <p:spPr>
          <a:ln/>
        </p:spPr>
        <p:txBody>
          <a:bodyPr/>
          <a:lstStyle>
            <a:lvl1pPr>
              <a:defRPr/>
            </a:lvl1pPr>
          </a:lstStyle>
          <a:p>
            <a:pPr>
              <a:defRPr/>
            </a:pPr>
            <a:fld id="{29402AEA-129E-495E-A7BD-B562BADF1857}" type="slidenum">
              <a:rPr lang="es-ES"/>
              <a:pPr>
                <a:defRPr/>
              </a:pPr>
              <a:t>‹Nº›</a:t>
            </a:fld>
            <a:endParaRPr lang="es-ES"/>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_tradnl"/>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794A31E2-9B39-49D3-BDB1-05BE712A4063}" type="slidenum">
              <a:rPr lang="es-ES"/>
              <a:pPr>
                <a:defRPr/>
              </a:pPr>
              <a:t>‹Nº›</a:t>
            </a:fld>
            <a:endParaRPr lang="es-ES"/>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S_tradnl"/>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57029BCE-35F3-4E35-AD5B-DC6DCF46E0D8}" type="slidenum">
              <a:rPr lang="es-ES"/>
              <a:pPr>
                <a:defRPr/>
              </a:pPr>
              <a:t>‹Nº›</a:t>
            </a:fld>
            <a:endParaRPr lang="es-ES"/>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_tradnl"/>
          </a:p>
        </p:txBody>
      </p:sp>
      <p:sp>
        <p:nvSpPr>
          <p:cNvPr id="3" name="2 Subtítulo"/>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smtClean="0"/>
              <a:t>Haga clic para modificar el estilo de subtítulo del patrón</a:t>
            </a:r>
            <a:endParaRPr lang="es-ES_tradnl"/>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6727C9FB-C25F-4047-9496-04A33F8A0E0C}" type="slidenum">
              <a:rPr lang="es-ES"/>
              <a:pPr>
                <a:defRPr/>
              </a:pPr>
              <a:t>‹Nº›</a:t>
            </a:fld>
            <a:endParaRPr lang="es-ES"/>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_tradnl"/>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143B4132-21E2-4DE6-8A56-67552D803A58}" type="slidenum">
              <a:rPr lang="es-ES"/>
              <a:pPr>
                <a:defRPr/>
              </a:pPr>
              <a:t>‹Nº›</a:t>
            </a:fld>
            <a:endParaRPr lang="es-ES"/>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_tradnl"/>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28330E2D-F045-4032-AB84-B7CDFA187A44}" type="slidenum">
              <a:rPr lang="es-ES"/>
              <a:pPr>
                <a:defRPr/>
              </a:pPr>
              <a:t>‹Nº›</a:t>
            </a:fld>
            <a:endParaRPr lang="es-ES"/>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_tradnl"/>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5" name="Rectangle 4"/>
          <p:cNvSpPr>
            <a:spLocks noGrp="1" noChangeArrowheads="1"/>
          </p:cNvSpPr>
          <p:nvPr>
            <p:ph type="dt" sz="half" idx="10"/>
          </p:nvPr>
        </p:nvSpPr>
        <p:spPr>
          <a:ln/>
        </p:spPr>
        <p:txBody>
          <a:bodyPr/>
          <a:lstStyle>
            <a:lvl1pPr>
              <a:defRPr/>
            </a:lvl1pPr>
          </a:lstStyle>
          <a:p>
            <a:pPr>
              <a:defRPr/>
            </a:pPr>
            <a:endParaRPr lang="es-ES"/>
          </a:p>
        </p:txBody>
      </p:sp>
      <p:sp>
        <p:nvSpPr>
          <p:cNvPr id="6" name="Rectangle 5"/>
          <p:cNvSpPr>
            <a:spLocks noGrp="1" noChangeArrowheads="1"/>
          </p:cNvSpPr>
          <p:nvPr>
            <p:ph type="ftr" sz="quarter" idx="11"/>
          </p:nvPr>
        </p:nvSpPr>
        <p:spPr>
          <a:ln/>
        </p:spPr>
        <p:txBody>
          <a:bodyPr/>
          <a:lstStyle>
            <a:lvl1pPr>
              <a:defRPr/>
            </a:lvl1pPr>
          </a:lstStyle>
          <a:p>
            <a:pPr>
              <a:defRPr/>
            </a:pPr>
            <a:endParaRPr lang="es-ES"/>
          </a:p>
        </p:txBody>
      </p:sp>
      <p:sp>
        <p:nvSpPr>
          <p:cNvPr id="7" name="Rectangle 6"/>
          <p:cNvSpPr>
            <a:spLocks noGrp="1" noChangeArrowheads="1"/>
          </p:cNvSpPr>
          <p:nvPr>
            <p:ph type="sldNum" sz="quarter" idx="12"/>
          </p:nvPr>
        </p:nvSpPr>
        <p:spPr>
          <a:ln/>
        </p:spPr>
        <p:txBody>
          <a:bodyPr/>
          <a:lstStyle>
            <a:lvl1pPr>
              <a:defRPr/>
            </a:lvl1pPr>
          </a:lstStyle>
          <a:p>
            <a:pPr>
              <a:defRPr/>
            </a:pPr>
            <a:fld id="{E51742A0-BC55-4E3E-9C7D-618E0E1114EA}" type="slidenum">
              <a:rPr lang="es-ES"/>
              <a:pPr>
                <a:defRPr/>
              </a:pPr>
              <a:t>‹Nº›</a:t>
            </a:fld>
            <a:endParaRPr lang="es-ES"/>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_tradnl"/>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7" name="Rectangle 4"/>
          <p:cNvSpPr>
            <a:spLocks noGrp="1" noChangeArrowheads="1"/>
          </p:cNvSpPr>
          <p:nvPr>
            <p:ph type="dt" sz="half" idx="10"/>
          </p:nvPr>
        </p:nvSpPr>
        <p:spPr>
          <a:ln/>
        </p:spPr>
        <p:txBody>
          <a:bodyPr/>
          <a:lstStyle>
            <a:lvl1pPr>
              <a:defRPr/>
            </a:lvl1pPr>
          </a:lstStyle>
          <a:p>
            <a:pPr>
              <a:defRPr/>
            </a:pPr>
            <a:endParaRPr lang="es-ES"/>
          </a:p>
        </p:txBody>
      </p:sp>
      <p:sp>
        <p:nvSpPr>
          <p:cNvPr id="8" name="Rectangle 5"/>
          <p:cNvSpPr>
            <a:spLocks noGrp="1" noChangeArrowheads="1"/>
          </p:cNvSpPr>
          <p:nvPr>
            <p:ph type="ftr" sz="quarter" idx="11"/>
          </p:nvPr>
        </p:nvSpPr>
        <p:spPr>
          <a:ln/>
        </p:spPr>
        <p:txBody>
          <a:bodyPr/>
          <a:lstStyle>
            <a:lvl1pPr>
              <a:defRPr/>
            </a:lvl1pPr>
          </a:lstStyle>
          <a:p>
            <a:pPr>
              <a:defRPr/>
            </a:pPr>
            <a:endParaRPr lang="es-ES"/>
          </a:p>
        </p:txBody>
      </p:sp>
      <p:sp>
        <p:nvSpPr>
          <p:cNvPr id="9" name="Rectangle 6"/>
          <p:cNvSpPr>
            <a:spLocks noGrp="1" noChangeArrowheads="1"/>
          </p:cNvSpPr>
          <p:nvPr>
            <p:ph type="sldNum" sz="quarter" idx="12"/>
          </p:nvPr>
        </p:nvSpPr>
        <p:spPr>
          <a:ln/>
        </p:spPr>
        <p:txBody>
          <a:bodyPr/>
          <a:lstStyle>
            <a:lvl1pPr>
              <a:defRPr/>
            </a:lvl1pPr>
          </a:lstStyle>
          <a:p>
            <a:pPr>
              <a:defRPr/>
            </a:pPr>
            <a:fld id="{D54CD18E-4EA4-4719-B9D8-03A03865E8CF}" type="slidenum">
              <a:rPr lang="es-ES"/>
              <a:pPr>
                <a:defRPr/>
              </a:pPr>
              <a:t>‹Nº›</a:t>
            </a:fld>
            <a:endParaRPr lang="es-ES"/>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_tradnl"/>
          </a:p>
        </p:txBody>
      </p:sp>
      <p:sp>
        <p:nvSpPr>
          <p:cNvPr id="3" name="Rectangle 4"/>
          <p:cNvSpPr>
            <a:spLocks noGrp="1" noChangeArrowheads="1"/>
          </p:cNvSpPr>
          <p:nvPr>
            <p:ph type="dt" sz="half" idx="10"/>
          </p:nvPr>
        </p:nvSpPr>
        <p:spPr>
          <a:ln/>
        </p:spPr>
        <p:txBody>
          <a:bodyPr/>
          <a:lstStyle>
            <a:lvl1pPr>
              <a:defRPr/>
            </a:lvl1pPr>
          </a:lstStyle>
          <a:p>
            <a:pPr>
              <a:defRPr/>
            </a:pPr>
            <a:endParaRPr lang="es-ES"/>
          </a:p>
        </p:txBody>
      </p:sp>
      <p:sp>
        <p:nvSpPr>
          <p:cNvPr id="4" name="Rectangle 5"/>
          <p:cNvSpPr>
            <a:spLocks noGrp="1" noChangeArrowheads="1"/>
          </p:cNvSpPr>
          <p:nvPr>
            <p:ph type="ftr" sz="quarter" idx="11"/>
          </p:nvPr>
        </p:nvSpPr>
        <p:spPr>
          <a:ln/>
        </p:spPr>
        <p:txBody>
          <a:bodyPr/>
          <a:lstStyle>
            <a:lvl1pPr>
              <a:defRPr/>
            </a:lvl1pPr>
          </a:lstStyle>
          <a:p>
            <a:pPr>
              <a:defRPr/>
            </a:pPr>
            <a:endParaRPr lang="es-ES"/>
          </a:p>
        </p:txBody>
      </p:sp>
      <p:sp>
        <p:nvSpPr>
          <p:cNvPr id="5" name="Rectangle 6"/>
          <p:cNvSpPr>
            <a:spLocks noGrp="1" noChangeArrowheads="1"/>
          </p:cNvSpPr>
          <p:nvPr>
            <p:ph type="sldNum" sz="quarter" idx="12"/>
          </p:nvPr>
        </p:nvSpPr>
        <p:spPr>
          <a:ln/>
        </p:spPr>
        <p:txBody>
          <a:bodyPr/>
          <a:lstStyle>
            <a:lvl1pPr>
              <a:defRPr/>
            </a:lvl1pPr>
          </a:lstStyle>
          <a:p>
            <a:pPr>
              <a:defRPr/>
            </a:pPr>
            <a:fld id="{FCD026B3-8A27-4755-BD88-4B3A017390BC}" type="slidenum">
              <a:rPr lang="es-ES"/>
              <a:pPr>
                <a:defRPr/>
              </a:pPr>
              <a:t>‹Nº›</a:t>
            </a:fld>
            <a:endParaRPr lang="es-E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_tradnl"/>
          </a:p>
        </p:txBody>
      </p:sp>
      <p:sp>
        <p:nvSpPr>
          <p:cNvPr id="3" name="2 Marcador de contenido"/>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3 Marcador de contenido"/>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5" name="Rectangle 4"/>
          <p:cNvSpPr>
            <a:spLocks noGrp="1" noChangeArrowheads="1"/>
          </p:cNvSpPr>
          <p:nvPr>
            <p:ph type="dt" sz="half" idx="10"/>
          </p:nvPr>
        </p:nvSpPr>
        <p:spPr>
          <a:ln/>
        </p:spPr>
        <p:txBody>
          <a:bodyPr/>
          <a:lstStyle>
            <a:lvl1pPr>
              <a:defRPr/>
            </a:lvl1pPr>
          </a:lstStyle>
          <a:p>
            <a:pPr>
              <a:defRPr/>
            </a:pPr>
            <a:endParaRPr lang="es-ES_tradnl"/>
          </a:p>
        </p:txBody>
      </p:sp>
      <p:sp>
        <p:nvSpPr>
          <p:cNvPr id="6" name="Rectangle 5"/>
          <p:cNvSpPr>
            <a:spLocks noGrp="1" noChangeArrowheads="1"/>
          </p:cNvSpPr>
          <p:nvPr>
            <p:ph type="ftr" sz="quarter" idx="11"/>
          </p:nvPr>
        </p:nvSpPr>
        <p:spPr>
          <a:ln/>
        </p:spPr>
        <p:txBody>
          <a:bodyPr/>
          <a:lstStyle>
            <a:lvl1pPr>
              <a:defRPr/>
            </a:lvl1pPr>
          </a:lstStyle>
          <a:p>
            <a:pPr>
              <a:defRPr/>
            </a:pPr>
            <a:endParaRPr lang="es-ES_tradnl"/>
          </a:p>
        </p:txBody>
      </p:sp>
      <p:sp>
        <p:nvSpPr>
          <p:cNvPr id="7" name="Rectangle 6"/>
          <p:cNvSpPr>
            <a:spLocks noGrp="1" noChangeArrowheads="1"/>
          </p:cNvSpPr>
          <p:nvPr>
            <p:ph type="sldNum" sz="quarter" idx="12"/>
          </p:nvPr>
        </p:nvSpPr>
        <p:spPr>
          <a:ln/>
        </p:spPr>
        <p:txBody>
          <a:bodyPr/>
          <a:lstStyle>
            <a:lvl1pPr>
              <a:defRPr/>
            </a:lvl1pPr>
          </a:lstStyle>
          <a:p>
            <a:pPr>
              <a:defRPr/>
            </a:pPr>
            <a:fld id="{05F0B5A2-CD99-4DF3-A159-FB6FE6603769}" type="slidenum">
              <a:rPr lang="es-ES_tradnl"/>
              <a:pPr>
                <a:defRPr/>
              </a:pPr>
              <a:t>‹Nº›</a:t>
            </a:fld>
            <a:endParaRPr lang="es-ES_tradnl"/>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s-ES"/>
          </a:p>
        </p:txBody>
      </p:sp>
      <p:sp>
        <p:nvSpPr>
          <p:cNvPr id="3" name="Rectangle 5"/>
          <p:cNvSpPr>
            <a:spLocks noGrp="1" noChangeArrowheads="1"/>
          </p:cNvSpPr>
          <p:nvPr>
            <p:ph type="ftr" sz="quarter" idx="11"/>
          </p:nvPr>
        </p:nvSpPr>
        <p:spPr>
          <a:ln/>
        </p:spPr>
        <p:txBody>
          <a:bodyPr/>
          <a:lstStyle>
            <a:lvl1pPr>
              <a:defRPr/>
            </a:lvl1pPr>
          </a:lstStyle>
          <a:p>
            <a:pPr>
              <a:defRPr/>
            </a:pPr>
            <a:endParaRPr lang="es-ES"/>
          </a:p>
        </p:txBody>
      </p:sp>
      <p:sp>
        <p:nvSpPr>
          <p:cNvPr id="4" name="Rectangle 6"/>
          <p:cNvSpPr>
            <a:spLocks noGrp="1" noChangeArrowheads="1"/>
          </p:cNvSpPr>
          <p:nvPr>
            <p:ph type="sldNum" sz="quarter" idx="12"/>
          </p:nvPr>
        </p:nvSpPr>
        <p:spPr>
          <a:ln/>
        </p:spPr>
        <p:txBody>
          <a:bodyPr/>
          <a:lstStyle>
            <a:lvl1pPr>
              <a:defRPr/>
            </a:lvl1pPr>
          </a:lstStyle>
          <a:p>
            <a:pPr>
              <a:defRPr/>
            </a:pPr>
            <a:fld id="{E8D9EA32-F010-4727-BD50-88A14FFE4137}" type="slidenum">
              <a:rPr lang="es-ES"/>
              <a:pPr>
                <a:defRPr/>
              </a:pPr>
              <a:t>‹Nº›</a:t>
            </a:fld>
            <a:endParaRPr lang="es-ES"/>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_tradnl"/>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S"/>
          </a:p>
        </p:txBody>
      </p:sp>
      <p:sp>
        <p:nvSpPr>
          <p:cNvPr id="6" name="Rectangle 5"/>
          <p:cNvSpPr>
            <a:spLocks noGrp="1" noChangeArrowheads="1"/>
          </p:cNvSpPr>
          <p:nvPr>
            <p:ph type="ftr" sz="quarter" idx="11"/>
          </p:nvPr>
        </p:nvSpPr>
        <p:spPr>
          <a:ln/>
        </p:spPr>
        <p:txBody>
          <a:bodyPr/>
          <a:lstStyle>
            <a:lvl1pPr>
              <a:defRPr/>
            </a:lvl1pPr>
          </a:lstStyle>
          <a:p>
            <a:pPr>
              <a:defRPr/>
            </a:pPr>
            <a:endParaRPr lang="es-ES"/>
          </a:p>
        </p:txBody>
      </p:sp>
      <p:sp>
        <p:nvSpPr>
          <p:cNvPr id="7" name="Rectangle 6"/>
          <p:cNvSpPr>
            <a:spLocks noGrp="1" noChangeArrowheads="1"/>
          </p:cNvSpPr>
          <p:nvPr>
            <p:ph type="sldNum" sz="quarter" idx="12"/>
          </p:nvPr>
        </p:nvSpPr>
        <p:spPr>
          <a:ln/>
        </p:spPr>
        <p:txBody>
          <a:bodyPr/>
          <a:lstStyle>
            <a:lvl1pPr>
              <a:defRPr/>
            </a:lvl1pPr>
          </a:lstStyle>
          <a:p>
            <a:pPr>
              <a:defRPr/>
            </a:pPr>
            <a:fld id="{B43BFD3B-FE46-4729-AC8C-4E9084DB532D}" type="slidenum">
              <a:rPr lang="es-ES"/>
              <a:pPr>
                <a:defRPr/>
              </a:pPr>
              <a:t>‹Nº›</a:t>
            </a:fld>
            <a:endParaRPr lang="es-ES"/>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_tradnl"/>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_tradnl" noProof="0" smtClean="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S"/>
          </a:p>
        </p:txBody>
      </p:sp>
      <p:sp>
        <p:nvSpPr>
          <p:cNvPr id="6" name="Rectangle 5"/>
          <p:cNvSpPr>
            <a:spLocks noGrp="1" noChangeArrowheads="1"/>
          </p:cNvSpPr>
          <p:nvPr>
            <p:ph type="ftr" sz="quarter" idx="11"/>
          </p:nvPr>
        </p:nvSpPr>
        <p:spPr>
          <a:ln/>
        </p:spPr>
        <p:txBody>
          <a:bodyPr/>
          <a:lstStyle>
            <a:lvl1pPr>
              <a:defRPr/>
            </a:lvl1pPr>
          </a:lstStyle>
          <a:p>
            <a:pPr>
              <a:defRPr/>
            </a:pPr>
            <a:endParaRPr lang="es-ES"/>
          </a:p>
        </p:txBody>
      </p:sp>
      <p:sp>
        <p:nvSpPr>
          <p:cNvPr id="7" name="Rectangle 6"/>
          <p:cNvSpPr>
            <a:spLocks noGrp="1" noChangeArrowheads="1"/>
          </p:cNvSpPr>
          <p:nvPr>
            <p:ph type="sldNum" sz="quarter" idx="12"/>
          </p:nvPr>
        </p:nvSpPr>
        <p:spPr>
          <a:ln/>
        </p:spPr>
        <p:txBody>
          <a:bodyPr/>
          <a:lstStyle>
            <a:lvl1pPr>
              <a:defRPr/>
            </a:lvl1pPr>
          </a:lstStyle>
          <a:p>
            <a:pPr>
              <a:defRPr/>
            </a:pPr>
            <a:fld id="{ACEFB849-2C66-4D64-BB69-854B99CE33E6}" type="slidenum">
              <a:rPr lang="es-ES"/>
              <a:pPr>
                <a:defRPr/>
              </a:pPr>
              <a:t>‹Nº›</a:t>
            </a:fld>
            <a:endParaRPr lang="es-ES"/>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_tradnl"/>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644FC513-D984-48DA-84BC-8D5CC8F3F5D5}" type="slidenum">
              <a:rPr lang="es-ES"/>
              <a:pPr>
                <a:defRPr/>
              </a:pPr>
              <a:t>‹Nº›</a:t>
            </a:fld>
            <a:endParaRPr lang="es-ES"/>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S_tradnl"/>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94056A00-DEC3-44F7-A0B4-8DAFA5C565B6}" type="slidenum">
              <a:rPr lang="es-ES"/>
              <a:pPr>
                <a:defRPr/>
              </a:pPr>
              <a:t>‹Nº›</a:t>
            </a:fld>
            <a:endParaRPr lang="es-ES"/>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_tradnl"/>
          </a:p>
        </p:txBody>
      </p:sp>
      <p:sp>
        <p:nvSpPr>
          <p:cNvPr id="3" name="2 Subtítulo"/>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smtClean="0"/>
              <a:t>Haga clic para modificar el estilo de subtítulo del patrón</a:t>
            </a:r>
            <a:endParaRPr lang="es-ES_tradnl"/>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9DA33A45-5C7C-4EDC-973A-C379E173A80D}" type="slidenum">
              <a:rPr lang="es-ES"/>
              <a:pPr>
                <a:defRPr/>
              </a:pPr>
              <a:t>‹Nº›</a:t>
            </a:fld>
            <a:endParaRPr lang="es-ES"/>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_tradnl"/>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98AB26A8-6E1E-4006-B442-C00672CD6742}" type="slidenum">
              <a:rPr lang="es-ES"/>
              <a:pPr>
                <a:defRPr/>
              </a:pPr>
              <a:t>‹Nº›</a:t>
            </a:fld>
            <a:endParaRPr lang="es-ES"/>
          </a:p>
        </p:txBody>
      </p:sp>
    </p:spTree>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_tradnl"/>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678A0D2C-44FE-4E5A-BF44-6572422B65AF}" type="slidenum">
              <a:rPr lang="es-ES"/>
              <a:pPr>
                <a:defRPr/>
              </a:pPr>
              <a:t>‹Nº›</a:t>
            </a:fld>
            <a:endParaRPr lang="es-ES"/>
          </a:p>
        </p:txBody>
      </p:sp>
    </p:spTree>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_tradnl"/>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5" name="Rectangle 4"/>
          <p:cNvSpPr>
            <a:spLocks noGrp="1" noChangeArrowheads="1"/>
          </p:cNvSpPr>
          <p:nvPr>
            <p:ph type="dt" sz="half" idx="10"/>
          </p:nvPr>
        </p:nvSpPr>
        <p:spPr>
          <a:ln/>
        </p:spPr>
        <p:txBody>
          <a:bodyPr/>
          <a:lstStyle>
            <a:lvl1pPr>
              <a:defRPr/>
            </a:lvl1pPr>
          </a:lstStyle>
          <a:p>
            <a:pPr>
              <a:defRPr/>
            </a:pPr>
            <a:endParaRPr lang="es-ES"/>
          </a:p>
        </p:txBody>
      </p:sp>
      <p:sp>
        <p:nvSpPr>
          <p:cNvPr id="6" name="Rectangle 5"/>
          <p:cNvSpPr>
            <a:spLocks noGrp="1" noChangeArrowheads="1"/>
          </p:cNvSpPr>
          <p:nvPr>
            <p:ph type="ftr" sz="quarter" idx="11"/>
          </p:nvPr>
        </p:nvSpPr>
        <p:spPr>
          <a:ln/>
        </p:spPr>
        <p:txBody>
          <a:bodyPr/>
          <a:lstStyle>
            <a:lvl1pPr>
              <a:defRPr/>
            </a:lvl1pPr>
          </a:lstStyle>
          <a:p>
            <a:pPr>
              <a:defRPr/>
            </a:pPr>
            <a:endParaRPr lang="es-ES"/>
          </a:p>
        </p:txBody>
      </p:sp>
      <p:sp>
        <p:nvSpPr>
          <p:cNvPr id="7" name="Rectangle 6"/>
          <p:cNvSpPr>
            <a:spLocks noGrp="1" noChangeArrowheads="1"/>
          </p:cNvSpPr>
          <p:nvPr>
            <p:ph type="sldNum" sz="quarter" idx="12"/>
          </p:nvPr>
        </p:nvSpPr>
        <p:spPr>
          <a:ln/>
        </p:spPr>
        <p:txBody>
          <a:bodyPr/>
          <a:lstStyle>
            <a:lvl1pPr>
              <a:defRPr/>
            </a:lvl1pPr>
          </a:lstStyle>
          <a:p>
            <a:pPr>
              <a:defRPr/>
            </a:pPr>
            <a:fld id="{EA210709-A332-468C-844A-294B74E27CE8}" type="slidenum">
              <a:rPr lang="es-ES"/>
              <a:pPr>
                <a:defRPr/>
              </a:pPr>
              <a:t>‹Nº›</a:t>
            </a:fld>
            <a:endParaRPr lang="es-ES"/>
          </a:p>
        </p:txBody>
      </p:sp>
    </p:spTree>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_tradnl"/>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7" name="Rectangle 4"/>
          <p:cNvSpPr>
            <a:spLocks noGrp="1" noChangeArrowheads="1"/>
          </p:cNvSpPr>
          <p:nvPr>
            <p:ph type="dt" sz="half" idx="10"/>
          </p:nvPr>
        </p:nvSpPr>
        <p:spPr>
          <a:ln/>
        </p:spPr>
        <p:txBody>
          <a:bodyPr/>
          <a:lstStyle>
            <a:lvl1pPr>
              <a:defRPr/>
            </a:lvl1pPr>
          </a:lstStyle>
          <a:p>
            <a:pPr>
              <a:defRPr/>
            </a:pPr>
            <a:endParaRPr lang="es-ES"/>
          </a:p>
        </p:txBody>
      </p:sp>
      <p:sp>
        <p:nvSpPr>
          <p:cNvPr id="8" name="Rectangle 5"/>
          <p:cNvSpPr>
            <a:spLocks noGrp="1" noChangeArrowheads="1"/>
          </p:cNvSpPr>
          <p:nvPr>
            <p:ph type="ftr" sz="quarter" idx="11"/>
          </p:nvPr>
        </p:nvSpPr>
        <p:spPr>
          <a:ln/>
        </p:spPr>
        <p:txBody>
          <a:bodyPr/>
          <a:lstStyle>
            <a:lvl1pPr>
              <a:defRPr/>
            </a:lvl1pPr>
          </a:lstStyle>
          <a:p>
            <a:pPr>
              <a:defRPr/>
            </a:pPr>
            <a:endParaRPr lang="es-ES"/>
          </a:p>
        </p:txBody>
      </p:sp>
      <p:sp>
        <p:nvSpPr>
          <p:cNvPr id="9" name="Rectangle 6"/>
          <p:cNvSpPr>
            <a:spLocks noGrp="1" noChangeArrowheads="1"/>
          </p:cNvSpPr>
          <p:nvPr>
            <p:ph type="sldNum" sz="quarter" idx="12"/>
          </p:nvPr>
        </p:nvSpPr>
        <p:spPr>
          <a:ln/>
        </p:spPr>
        <p:txBody>
          <a:bodyPr/>
          <a:lstStyle>
            <a:lvl1pPr>
              <a:defRPr/>
            </a:lvl1pPr>
          </a:lstStyle>
          <a:p>
            <a:pPr>
              <a:defRPr/>
            </a:pPr>
            <a:fld id="{93F39090-3C67-454D-A9F8-7A5798EE6634}" type="slidenum">
              <a:rPr lang="es-ES"/>
              <a:pPr>
                <a:defRPr/>
              </a:pPr>
              <a:t>‹Nº›</a:t>
            </a:fld>
            <a:endParaRPr lang="es-E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p:spPr>
        <p:txBody>
          <a:bodyPr/>
          <a:lstStyle>
            <a:lvl1pPr>
              <a:defRPr/>
            </a:lvl1pPr>
          </a:lstStyle>
          <a:p>
            <a:r>
              <a:rPr lang="es-ES" smtClean="0"/>
              <a:t>Haga clic para modificar el estilo de título del patrón</a:t>
            </a:r>
            <a:endParaRPr lang="es-ES_tradnl"/>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7" name="Rectangle 4"/>
          <p:cNvSpPr>
            <a:spLocks noGrp="1" noChangeArrowheads="1"/>
          </p:cNvSpPr>
          <p:nvPr>
            <p:ph type="dt" sz="half" idx="10"/>
          </p:nvPr>
        </p:nvSpPr>
        <p:spPr>
          <a:ln/>
        </p:spPr>
        <p:txBody>
          <a:bodyPr/>
          <a:lstStyle>
            <a:lvl1pPr>
              <a:defRPr/>
            </a:lvl1pPr>
          </a:lstStyle>
          <a:p>
            <a:pPr>
              <a:defRPr/>
            </a:pPr>
            <a:endParaRPr lang="es-ES_tradnl"/>
          </a:p>
        </p:txBody>
      </p:sp>
      <p:sp>
        <p:nvSpPr>
          <p:cNvPr id="8" name="Rectangle 5"/>
          <p:cNvSpPr>
            <a:spLocks noGrp="1" noChangeArrowheads="1"/>
          </p:cNvSpPr>
          <p:nvPr>
            <p:ph type="ftr" sz="quarter" idx="11"/>
          </p:nvPr>
        </p:nvSpPr>
        <p:spPr>
          <a:ln/>
        </p:spPr>
        <p:txBody>
          <a:bodyPr/>
          <a:lstStyle>
            <a:lvl1pPr>
              <a:defRPr/>
            </a:lvl1pPr>
          </a:lstStyle>
          <a:p>
            <a:pPr>
              <a:defRPr/>
            </a:pPr>
            <a:endParaRPr lang="es-ES_tradnl"/>
          </a:p>
        </p:txBody>
      </p:sp>
      <p:sp>
        <p:nvSpPr>
          <p:cNvPr id="9" name="Rectangle 6"/>
          <p:cNvSpPr>
            <a:spLocks noGrp="1" noChangeArrowheads="1"/>
          </p:cNvSpPr>
          <p:nvPr>
            <p:ph type="sldNum" sz="quarter" idx="12"/>
          </p:nvPr>
        </p:nvSpPr>
        <p:spPr>
          <a:ln/>
        </p:spPr>
        <p:txBody>
          <a:bodyPr/>
          <a:lstStyle>
            <a:lvl1pPr>
              <a:defRPr/>
            </a:lvl1pPr>
          </a:lstStyle>
          <a:p>
            <a:pPr>
              <a:defRPr/>
            </a:pPr>
            <a:fld id="{34F34256-CB88-4B7F-BF19-7CDEA9F34713}" type="slidenum">
              <a:rPr lang="es-ES_tradnl"/>
              <a:pPr>
                <a:defRPr/>
              </a:pPr>
              <a:t>‹Nº›</a:t>
            </a:fld>
            <a:endParaRPr lang="es-ES_tradnl"/>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_tradnl"/>
          </a:p>
        </p:txBody>
      </p:sp>
      <p:sp>
        <p:nvSpPr>
          <p:cNvPr id="3" name="Rectangle 4"/>
          <p:cNvSpPr>
            <a:spLocks noGrp="1" noChangeArrowheads="1"/>
          </p:cNvSpPr>
          <p:nvPr>
            <p:ph type="dt" sz="half" idx="10"/>
          </p:nvPr>
        </p:nvSpPr>
        <p:spPr>
          <a:ln/>
        </p:spPr>
        <p:txBody>
          <a:bodyPr/>
          <a:lstStyle>
            <a:lvl1pPr>
              <a:defRPr/>
            </a:lvl1pPr>
          </a:lstStyle>
          <a:p>
            <a:pPr>
              <a:defRPr/>
            </a:pPr>
            <a:endParaRPr lang="es-ES"/>
          </a:p>
        </p:txBody>
      </p:sp>
      <p:sp>
        <p:nvSpPr>
          <p:cNvPr id="4" name="Rectangle 5"/>
          <p:cNvSpPr>
            <a:spLocks noGrp="1" noChangeArrowheads="1"/>
          </p:cNvSpPr>
          <p:nvPr>
            <p:ph type="ftr" sz="quarter" idx="11"/>
          </p:nvPr>
        </p:nvSpPr>
        <p:spPr>
          <a:ln/>
        </p:spPr>
        <p:txBody>
          <a:bodyPr/>
          <a:lstStyle>
            <a:lvl1pPr>
              <a:defRPr/>
            </a:lvl1pPr>
          </a:lstStyle>
          <a:p>
            <a:pPr>
              <a:defRPr/>
            </a:pPr>
            <a:endParaRPr lang="es-ES"/>
          </a:p>
        </p:txBody>
      </p:sp>
      <p:sp>
        <p:nvSpPr>
          <p:cNvPr id="5" name="Rectangle 6"/>
          <p:cNvSpPr>
            <a:spLocks noGrp="1" noChangeArrowheads="1"/>
          </p:cNvSpPr>
          <p:nvPr>
            <p:ph type="sldNum" sz="quarter" idx="12"/>
          </p:nvPr>
        </p:nvSpPr>
        <p:spPr>
          <a:ln/>
        </p:spPr>
        <p:txBody>
          <a:bodyPr/>
          <a:lstStyle>
            <a:lvl1pPr>
              <a:defRPr/>
            </a:lvl1pPr>
          </a:lstStyle>
          <a:p>
            <a:pPr>
              <a:defRPr/>
            </a:pPr>
            <a:fld id="{0DC18DA3-4699-477C-B141-48AE017DC392}" type="slidenum">
              <a:rPr lang="es-ES"/>
              <a:pPr>
                <a:defRPr/>
              </a:pPr>
              <a:t>‹Nº›</a:t>
            </a:fld>
            <a:endParaRPr lang="es-ES"/>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s-ES"/>
          </a:p>
        </p:txBody>
      </p:sp>
      <p:sp>
        <p:nvSpPr>
          <p:cNvPr id="3" name="Rectangle 5"/>
          <p:cNvSpPr>
            <a:spLocks noGrp="1" noChangeArrowheads="1"/>
          </p:cNvSpPr>
          <p:nvPr>
            <p:ph type="ftr" sz="quarter" idx="11"/>
          </p:nvPr>
        </p:nvSpPr>
        <p:spPr>
          <a:ln/>
        </p:spPr>
        <p:txBody>
          <a:bodyPr/>
          <a:lstStyle>
            <a:lvl1pPr>
              <a:defRPr/>
            </a:lvl1pPr>
          </a:lstStyle>
          <a:p>
            <a:pPr>
              <a:defRPr/>
            </a:pPr>
            <a:endParaRPr lang="es-ES"/>
          </a:p>
        </p:txBody>
      </p:sp>
      <p:sp>
        <p:nvSpPr>
          <p:cNvPr id="4" name="Rectangle 6"/>
          <p:cNvSpPr>
            <a:spLocks noGrp="1" noChangeArrowheads="1"/>
          </p:cNvSpPr>
          <p:nvPr>
            <p:ph type="sldNum" sz="quarter" idx="12"/>
          </p:nvPr>
        </p:nvSpPr>
        <p:spPr>
          <a:ln/>
        </p:spPr>
        <p:txBody>
          <a:bodyPr/>
          <a:lstStyle>
            <a:lvl1pPr>
              <a:defRPr/>
            </a:lvl1pPr>
          </a:lstStyle>
          <a:p>
            <a:pPr>
              <a:defRPr/>
            </a:pPr>
            <a:fld id="{6FCF0F07-EC5F-47E6-91F5-58D39104C678}" type="slidenum">
              <a:rPr lang="es-ES"/>
              <a:pPr>
                <a:defRPr/>
              </a:pPr>
              <a:t>‹Nº›</a:t>
            </a:fld>
            <a:endParaRPr lang="es-ES"/>
          </a:p>
        </p:txBody>
      </p:sp>
    </p:spTree>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_tradnl"/>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S"/>
          </a:p>
        </p:txBody>
      </p:sp>
      <p:sp>
        <p:nvSpPr>
          <p:cNvPr id="6" name="Rectangle 5"/>
          <p:cNvSpPr>
            <a:spLocks noGrp="1" noChangeArrowheads="1"/>
          </p:cNvSpPr>
          <p:nvPr>
            <p:ph type="ftr" sz="quarter" idx="11"/>
          </p:nvPr>
        </p:nvSpPr>
        <p:spPr>
          <a:ln/>
        </p:spPr>
        <p:txBody>
          <a:bodyPr/>
          <a:lstStyle>
            <a:lvl1pPr>
              <a:defRPr/>
            </a:lvl1pPr>
          </a:lstStyle>
          <a:p>
            <a:pPr>
              <a:defRPr/>
            </a:pPr>
            <a:endParaRPr lang="es-ES"/>
          </a:p>
        </p:txBody>
      </p:sp>
      <p:sp>
        <p:nvSpPr>
          <p:cNvPr id="7" name="Rectangle 6"/>
          <p:cNvSpPr>
            <a:spLocks noGrp="1" noChangeArrowheads="1"/>
          </p:cNvSpPr>
          <p:nvPr>
            <p:ph type="sldNum" sz="quarter" idx="12"/>
          </p:nvPr>
        </p:nvSpPr>
        <p:spPr>
          <a:ln/>
        </p:spPr>
        <p:txBody>
          <a:bodyPr/>
          <a:lstStyle>
            <a:lvl1pPr>
              <a:defRPr/>
            </a:lvl1pPr>
          </a:lstStyle>
          <a:p>
            <a:pPr>
              <a:defRPr/>
            </a:pPr>
            <a:fld id="{1CBD65E4-CFA5-4597-859E-D8E1EF58DA93}" type="slidenum">
              <a:rPr lang="es-ES"/>
              <a:pPr>
                <a:defRPr/>
              </a:pPr>
              <a:t>‹Nº›</a:t>
            </a:fld>
            <a:endParaRPr lang="es-ES"/>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_tradnl"/>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_tradnl" noProof="0" smtClean="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S"/>
          </a:p>
        </p:txBody>
      </p:sp>
      <p:sp>
        <p:nvSpPr>
          <p:cNvPr id="6" name="Rectangle 5"/>
          <p:cNvSpPr>
            <a:spLocks noGrp="1" noChangeArrowheads="1"/>
          </p:cNvSpPr>
          <p:nvPr>
            <p:ph type="ftr" sz="quarter" idx="11"/>
          </p:nvPr>
        </p:nvSpPr>
        <p:spPr>
          <a:ln/>
        </p:spPr>
        <p:txBody>
          <a:bodyPr/>
          <a:lstStyle>
            <a:lvl1pPr>
              <a:defRPr/>
            </a:lvl1pPr>
          </a:lstStyle>
          <a:p>
            <a:pPr>
              <a:defRPr/>
            </a:pPr>
            <a:endParaRPr lang="es-ES"/>
          </a:p>
        </p:txBody>
      </p:sp>
      <p:sp>
        <p:nvSpPr>
          <p:cNvPr id="7" name="Rectangle 6"/>
          <p:cNvSpPr>
            <a:spLocks noGrp="1" noChangeArrowheads="1"/>
          </p:cNvSpPr>
          <p:nvPr>
            <p:ph type="sldNum" sz="quarter" idx="12"/>
          </p:nvPr>
        </p:nvSpPr>
        <p:spPr>
          <a:ln/>
        </p:spPr>
        <p:txBody>
          <a:bodyPr/>
          <a:lstStyle>
            <a:lvl1pPr>
              <a:defRPr/>
            </a:lvl1pPr>
          </a:lstStyle>
          <a:p>
            <a:pPr>
              <a:defRPr/>
            </a:pPr>
            <a:fld id="{FEAACEE0-8CFC-4A5F-9F6C-CF4007098E00}" type="slidenum">
              <a:rPr lang="es-ES"/>
              <a:pPr>
                <a:defRPr/>
              </a:pPr>
              <a:t>‹Nº›</a:t>
            </a:fld>
            <a:endParaRPr lang="es-ES"/>
          </a:p>
        </p:txBody>
      </p:sp>
    </p:spTree>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_tradnl"/>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3DABD855-FC22-42F8-983D-9191AB38D4C5}" type="slidenum">
              <a:rPr lang="es-ES"/>
              <a:pPr>
                <a:defRPr/>
              </a:pPr>
              <a:t>‹Nº›</a:t>
            </a:fld>
            <a:endParaRPr lang="es-ES"/>
          </a:p>
        </p:txBody>
      </p:sp>
    </p:spTree>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S_tradnl"/>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FF305E69-835D-4EBF-9AE8-169E5E2AA34D}" type="slidenum">
              <a:rPr lang="es-ES"/>
              <a:pPr>
                <a:defRPr/>
              </a:pPr>
              <a:t>‹Nº›</a:t>
            </a:fld>
            <a:endParaRPr lang="es-ES"/>
          </a:p>
        </p:txBody>
      </p:sp>
    </p:spTree>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_tradnl"/>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S_tradnl"/>
          </a:p>
        </p:txBody>
      </p:sp>
      <p:sp>
        <p:nvSpPr>
          <p:cNvPr id="4" name="3 Marcador de fecha"/>
          <p:cNvSpPr>
            <a:spLocks noGrp="1"/>
          </p:cNvSpPr>
          <p:nvPr>
            <p:ph type="dt" sz="half" idx="10"/>
          </p:nvPr>
        </p:nvSpPr>
        <p:spPr/>
        <p:txBody>
          <a:bodyPr/>
          <a:lstStyle/>
          <a:p>
            <a:fld id="{E525090B-DFEC-4914-B188-B12123FDC520}" type="datetimeFigureOut">
              <a:rPr lang="es-ES_tradnl">
                <a:solidFill>
                  <a:prstClr val="black">
                    <a:tint val="75000"/>
                  </a:prstClr>
                </a:solidFill>
              </a:rPr>
              <a:pPr/>
              <a:t>21/07/2017</a:t>
            </a:fld>
            <a:endParaRPr lang="es-ES_tradnl">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_tradnl">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2E5489D6-D592-4229-B574-263A506D0767}" type="slidenum">
              <a:rPr lang="es-ES_tradnl">
                <a:solidFill>
                  <a:prstClr val="black">
                    <a:tint val="75000"/>
                  </a:prstClr>
                </a:solidFill>
              </a:rPr>
              <a:pPr/>
              <a:t>‹Nº›</a:t>
            </a:fld>
            <a:endParaRPr lang="es-ES_tradnl">
              <a:solidFill>
                <a:prstClr val="black">
                  <a:tint val="75000"/>
                </a:prstClr>
              </a:solidFill>
            </a:endParaRPr>
          </a:p>
        </p:txBody>
      </p:sp>
    </p:spTree>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_tradnl"/>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3 Marcador de fecha"/>
          <p:cNvSpPr>
            <a:spLocks noGrp="1"/>
          </p:cNvSpPr>
          <p:nvPr>
            <p:ph type="dt" sz="half" idx="10"/>
          </p:nvPr>
        </p:nvSpPr>
        <p:spPr/>
        <p:txBody>
          <a:bodyPr/>
          <a:lstStyle/>
          <a:p>
            <a:fld id="{E525090B-DFEC-4914-B188-B12123FDC520}" type="datetimeFigureOut">
              <a:rPr lang="es-ES_tradnl">
                <a:solidFill>
                  <a:prstClr val="black">
                    <a:tint val="75000"/>
                  </a:prstClr>
                </a:solidFill>
              </a:rPr>
              <a:pPr/>
              <a:t>21/07/2017</a:t>
            </a:fld>
            <a:endParaRPr lang="es-ES_tradnl">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_tradnl">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2E5489D6-D592-4229-B574-263A506D0767}" type="slidenum">
              <a:rPr lang="es-ES_tradnl">
                <a:solidFill>
                  <a:prstClr val="black">
                    <a:tint val="75000"/>
                  </a:prstClr>
                </a:solidFill>
              </a:rPr>
              <a:pPr/>
              <a:t>‹Nº›</a:t>
            </a:fld>
            <a:endParaRPr lang="es-ES_tradnl">
              <a:solidFill>
                <a:prstClr val="black">
                  <a:tint val="75000"/>
                </a:prstClr>
              </a:solidFill>
            </a:endParaRPr>
          </a:p>
        </p:txBody>
      </p:sp>
    </p:spTree>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_tradnl"/>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E525090B-DFEC-4914-B188-B12123FDC520}" type="datetimeFigureOut">
              <a:rPr lang="es-ES_tradnl">
                <a:solidFill>
                  <a:prstClr val="black">
                    <a:tint val="75000"/>
                  </a:prstClr>
                </a:solidFill>
              </a:rPr>
              <a:pPr/>
              <a:t>21/07/2017</a:t>
            </a:fld>
            <a:endParaRPr lang="es-ES_tradnl">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_tradnl">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2E5489D6-D592-4229-B574-263A506D0767}" type="slidenum">
              <a:rPr lang="es-ES_tradnl">
                <a:solidFill>
                  <a:prstClr val="black">
                    <a:tint val="75000"/>
                  </a:prstClr>
                </a:solidFill>
              </a:rPr>
              <a:pPr/>
              <a:t>‹Nº›</a:t>
            </a:fld>
            <a:endParaRPr lang="es-ES_tradnl">
              <a:solidFill>
                <a:prstClr val="black">
                  <a:tint val="75000"/>
                </a:prstClr>
              </a:solidFill>
            </a:endParaRPr>
          </a:p>
        </p:txBody>
      </p:sp>
    </p:spTree>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_tradnl"/>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5" name="4 Marcador de fecha"/>
          <p:cNvSpPr>
            <a:spLocks noGrp="1"/>
          </p:cNvSpPr>
          <p:nvPr>
            <p:ph type="dt" sz="half" idx="10"/>
          </p:nvPr>
        </p:nvSpPr>
        <p:spPr/>
        <p:txBody>
          <a:bodyPr/>
          <a:lstStyle/>
          <a:p>
            <a:fld id="{E525090B-DFEC-4914-B188-B12123FDC520}" type="datetimeFigureOut">
              <a:rPr lang="es-ES_tradnl">
                <a:solidFill>
                  <a:prstClr val="black">
                    <a:tint val="75000"/>
                  </a:prstClr>
                </a:solidFill>
              </a:rPr>
              <a:pPr/>
              <a:t>21/07/2017</a:t>
            </a:fld>
            <a:endParaRPr lang="es-ES_tradnl">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_tradnl">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2E5489D6-D592-4229-B574-263A506D0767}" type="slidenum">
              <a:rPr lang="es-ES_tradnl">
                <a:solidFill>
                  <a:prstClr val="black">
                    <a:tint val="75000"/>
                  </a:prstClr>
                </a:solidFill>
              </a:rPr>
              <a:pPr/>
              <a:t>‹Nº›</a:t>
            </a:fld>
            <a:endParaRPr lang="es-ES_tradnl">
              <a:solidFill>
                <a:prstClr val="black">
                  <a:tint val="75000"/>
                </a:prstClr>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_tradnl"/>
          </a:p>
        </p:txBody>
      </p:sp>
      <p:sp>
        <p:nvSpPr>
          <p:cNvPr id="3" name="Rectangle 4"/>
          <p:cNvSpPr>
            <a:spLocks noGrp="1" noChangeArrowheads="1"/>
          </p:cNvSpPr>
          <p:nvPr>
            <p:ph type="dt" sz="half" idx="10"/>
          </p:nvPr>
        </p:nvSpPr>
        <p:spPr>
          <a:ln/>
        </p:spPr>
        <p:txBody>
          <a:bodyPr/>
          <a:lstStyle>
            <a:lvl1pPr>
              <a:defRPr/>
            </a:lvl1pPr>
          </a:lstStyle>
          <a:p>
            <a:pPr>
              <a:defRPr/>
            </a:pPr>
            <a:endParaRPr lang="es-ES_tradnl"/>
          </a:p>
        </p:txBody>
      </p:sp>
      <p:sp>
        <p:nvSpPr>
          <p:cNvPr id="4" name="Rectangle 5"/>
          <p:cNvSpPr>
            <a:spLocks noGrp="1" noChangeArrowheads="1"/>
          </p:cNvSpPr>
          <p:nvPr>
            <p:ph type="ftr" sz="quarter" idx="11"/>
          </p:nvPr>
        </p:nvSpPr>
        <p:spPr>
          <a:ln/>
        </p:spPr>
        <p:txBody>
          <a:bodyPr/>
          <a:lstStyle>
            <a:lvl1pPr>
              <a:defRPr/>
            </a:lvl1pPr>
          </a:lstStyle>
          <a:p>
            <a:pPr>
              <a:defRPr/>
            </a:pPr>
            <a:endParaRPr lang="es-ES_tradnl"/>
          </a:p>
        </p:txBody>
      </p:sp>
      <p:sp>
        <p:nvSpPr>
          <p:cNvPr id="5" name="Rectangle 6"/>
          <p:cNvSpPr>
            <a:spLocks noGrp="1" noChangeArrowheads="1"/>
          </p:cNvSpPr>
          <p:nvPr>
            <p:ph type="sldNum" sz="quarter" idx="12"/>
          </p:nvPr>
        </p:nvSpPr>
        <p:spPr>
          <a:ln/>
        </p:spPr>
        <p:txBody>
          <a:bodyPr/>
          <a:lstStyle>
            <a:lvl1pPr>
              <a:defRPr/>
            </a:lvl1pPr>
          </a:lstStyle>
          <a:p>
            <a:pPr>
              <a:defRPr/>
            </a:pPr>
            <a:fld id="{685A16B2-F6BE-4BBA-ABAE-FDB2784264E6}" type="slidenum">
              <a:rPr lang="es-ES_tradnl"/>
              <a:pPr>
                <a:defRPr/>
              </a:pPr>
              <a:t>‹Nº›</a:t>
            </a:fld>
            <a:endParaRPr lang="es-ES_tradnl"/>
          </a:p>
        </p:txBody>
      </p:sp>
    </p:spTree>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_tradnl"/>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7" name="6 Marcador de fecha"/>
          <p:cNvSpPr>
            <a:spLocks noGrp="1"/>
          </p:cNvSpPr>
          <p:nvPr>
            <p:ph type="dt" sz="half" idx="10"/>
          </p:nvPr>
        </p:nvSpPr>
        <p:spPr/>
        <p:txBody>
          <a:bodyPr/>
          <a:lstStyle/>
          <a:p>
            <a:fld id="{E525090B-DFEC-4914-B188-B12123FDC520}" type="datetimeFigureOut">
              <a:rPr lang="es-ES_tradnl">
                <a:solidFill>
                  <a:prstClr val="black">
                    <a:tint val="75000"/>
                  </a:prstClr>
                </a:solidFill>
              </a:rPr>
              <a:pPr/>
              <a:t>21/07/2017</a:t>
            </a:fld>
            <a:endParaRPr lang="es-ES_tradnl">
              <a:solidFill>
                <a:prstClr val="black">
                  <a:tint val="75000"/>
                </a:prstClr>
              </a:solidFill>
            </a:endParaRPr>
          </a:p>
        </p:txBody>
      </p:sp>
      <p:sp>
        <p:nvSpPr>
          <p:cNvPr id="8" name="7 Marcador de pie de página"/>
          <p:cNvSpPr>
            <a:spLocks noGrp="1"/>
          </p:cNvSpPr>
          <p:nvPr>
            <p:ph type="ftr" sz="quarter" idx="11"/>
          </p:nvPr>
        </p:nvSpPr>
        <p:spPr/>
        <p:txBody>
          <a:bodyPr/>
          <a:lstStyle/>
          <a:p>
            <a:endParaRPr lang="es-ES_tradnl">
              <a:solidFill>
                <a:prstClr val="black">
                  <a:tint val="75000"/>
                </a:prstClr>
              </a:solidFill>
            </a:endParaRPr>
          </a:p>
        </p:txBody>
      </p:sp>
      <p:sp>
        <p:nvSpPr>
          <p:cNvPr id="9" name="8 Marcador de número de diapositiva"/>
          <p:cNvSpPr>
            <a:spLocks noGrp="1"/>
          </p:cNvSpPr>
          <p:nvPr>
            <p:ph type="sldNum" sz="quarter" idx="12"/>
          </p:nvPr>
        </p:nvSpPr>
        <p:spPr/>
        <p:txBody>
          <a:bodyPr/>
          <a:lstStyle/>
          <a:p>
            <a:fld id="{2E5489D6-D592-4229-B574-263A506D0767}" type="slidenum">
              <a:rPr lang="es-ES_tradnl">
                <a:solidFill>
                  <a:prstClr val="black">
                    <a:tint val="75000"/>
                  </a:prstClr>
                </a:solidFill>
              </a:rPr>
              <a:pPr/>
              <a:t>‹Nº›</a:t>
            </a:fld>
            <a:endParaRPr lang="es-ES_tradnl">
              <a:solidFill>
                <a:prstClr val="black">
                  <a:tint val="75000"/>
                </a:prstClr>
              </a:solidFill>
            </a:endParaRPr>
          </a:p>
        </p:txBody>
      </p:sp>
    </p:spTree>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_tradnl"/>
          </a:p>
        </p:txBody>
      </p:sp>
      <p:sp>
        <p:nvSpPr>
          <p:cNvPr id="3" name="2 Marcador de fecha"/>
          <p:cNvSpPr>
            <a:spLocks noGrp="1"/>
          </p:cNvSpPr>
          <p:nvPr>
            <p:ph type="dt" sz="half" idx="10"/>
          </p:nvPr>
        </p:nvSpPr>
        <p:spPr/>
        <p:txBody>
          <a:bodyPr/>
          <a:lstStyle/>
          <a:p>
            <a:fld id="{E525090B-DFEC-4914-B188-B12123FDC520}" type="datetimeFigureOut">
              <a:rPr lang="es-ES_tradnl">
                <a:solidFill>
                  <a:prstClr val="black">
                    <a:tint val="75000"/>
                  </a:prstClr>
                </a:solidFill>
              </a:rPr>
              <a:pPr/>
              <a:t>21/07/2017</a:t>
            </a:fld>
            <a:endParaRPr lang="es-ES_tradnl">
              <a:solidFill>
                <a:prstClr val="black">
                  <a:tint val="75000"/>
                </a:prstClr>
              </a:solidFill>
            </a:endParaRPr>
          </a:p>
        </p:txBody>
      </p:sp>
      <p:sp>
        <p:nvSpPr>
          <p:cNvPr id="4" name="3 Marcador de pie de página"/>
          <p:cNvSpPr>
            <a:spLocks noGrp="1"/>
          </p:cNvSpPr>
          <p:nvPr>
            <p:ph type="ftr" sz="quarter" idx="11"/>
          </p:nvPr>
        </p:nvSpPr>
        <p:spPr/>
        <p:txBody>
          <a:bodyPr/>
          <a:lstStyle/>
          <a:p>
            <a:endParaRPr lang="es-ES_tradnl">
              <a:solidFill>
                <a:prstClr val="black">
                  <a:tint val="75000"/>
                </a:prstClr>
              </a:solidFill>
            </a:endParaRPr>
          </a:p>
        </p:txBody>
      </p:sp>
      <p:sp>
        <p:nvSpPr>
          <p:cNvPr id="5" name="4 Marcador de número de diapositiva"/>
          <p:cNvSpPr>
            <a:spLocks noGrp="1"/>
          </p:cNvSpPr>
          <p:nvPr>
            <p:ph type="sldNum" sz="quarter" idx="12"/>
          </p:nvPr>
        </p:nvSpPr>
        <p:spPr/>
        <p:txBody>
          <a:bodyPr/>
          <a:lstStyle/>
          <a:p>
            <a:fld id="{2E5489D6-D592-4229-B574-263A506D0767}" type="slidenum">
              <a:rPr lang="es-ES_tradnl">
                <a:solidFill>
                  <a:prstClr val="black">
                    <a:tint val="75000"/>
                  </a:prstClr>
                </a:solidFill>
              </a:rPr>
              <a:pPr/>
              <a:t>‹Nº›</a:t>
            </a:fld>
            <a:endParaRPr lang="es-ES_tradnl">
              <a:solidFill>
                <a:prstClr val="black">
                  <a:tint val="75000"/>
                </a:prstClr>
              </a:solidFill>
            </a:endParaRPr>
          </a:p>
        </p:txBody>
      </p:sp>
    </p:spTree>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E525090B-DFEC-4914-B188-B12123FDC520}" type="datetimeFigureOut">
              <a:rPr lang="es-ES_tradnl">
                <a:solidFill>
                  <a:prstClr val="black">
                    <a:tint val="75000"/>
                  </a:prstClr>
                </a:solidFill>
              </a:rPr>
              <a:pPr/>
              <a:t>21/07/2017</a:t>
            </a:fld>
            <a:endParaRPr lang="es-ES_tradnl">
              <a:solidFill>
                <a:prstClr val="black">
                  <a:tint val="75000"/>
                </a:prstClr>
              </a:solidFill>
            </a:endParaRPr>
          </a:p>
        </p:txBody>
      </p:sp>
      <p:sp>
        <p:nvSpPr>
          <p:cNvPr id="3" name="2 Marcador de pie de página"/>
          <p:cNvSpPr>
            <a:spLocks noGrp="1"/>
          </p:cNvSpPr>
          <p:nvPr>
            <p:ph type="ftr" sz="quarter" idx="11"/>
          </p:nvPr>
        </p:nvSpPr>
        <p:spPr/>
        <p:txBody>
          <a:bodyPr/>
          <a:lstStyle/>
          <a:p>
            <a:endParaRPr lang="es-ES_tradnl">
              <a:solidFill>
                <a:prstClr val="black">
                  <a:tint val="75000"/>
                </a:prstClr>
              </a:solidFill>
            </a:endParaRPr>
          </a:p>
        </p:txBody>
      </p:sp>
      <p:sp>
        <p:nvSpPr>
          <p:cNvPr id="4" name="3 Marcador de número de diapositiva"/>
          <p:cNvSpPr>
            <a:spLocks noGrp="1"/>
          </p:cNvSpPr>
          <p:nvPr>
            <p:ph type="sldNum" sz="quarter" idx="12"/>
          </p:nvPr>
        </p:nvSpPr>
        <p:spPr/>
        <p:txBody>
          <a:bodyPr/>
          <a:lstStyle/>
          <a:p>
            <a:fld id="{2E5489D6-D592-4229-B574-263A506D0767}" type="slidenum">
              <a:rPr lang="es-ES_tradnl">
                <a:solidFill>
                  <a:prstClr val="black">
                    <a:tint val="75000"/>
                  </a:prstClr>
                </a:solidFill>
              </a:rPr>
              <a:pPr/>
              <a:t>‹Nº›</a:t>
            </a:fld>
            <a:endParaRPr lang="es-ES_tradnl">
              <a:solidFill>
                <a:prstClr val="black">
                  <a:tint val="75000"/>
                </a:prstClr>
              </a:solidFill>
            </a:endParaRPr>
          </a:p>
        </p:txBody>
      </p:sp>
    </p:spTree>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_tradnl"/>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E525090B-DFEC-4914-B188-B12123FDC520}" type="datetimeFigureOut">
              <a:rPr lang="es-ES_tradnl">
                <a:solidFill>
                  <a:prstClr val="black">
                    <a:tint val="75000"/>
                  </a:prstClr>
                </a:solidFill>
              </a:rPr>
              <a:pPr/>
              <a:t>21/07/2017</a:t>
            </a:fld>
            <a:endParaRPr lang="es-ES_tradnl">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_tradnl">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2E5489D6-D592-4229-B574-263A506D0767}" type="slidenum">
              <a:rPr lang="es-ES_tradnl">
                <a:solidFill>
                  <a:prstClr val="black">
                    <a:tint val="75000"/>
                  </a:prstClr>
                </a:solidFill>
              </a:rPr>
              <a:pPr/>
              <a:t>‹Nº›</a:t>
            </a:fld>
            <a:endParaRPr lang="es-ES_tradnl">
              <a:solidFill>
                <a:prstClr val="black">
                  <a:tint val="75000"/>
                </a:prstClr>
              </a:solidFill>
            </a:endParaRPr>
          </a:p>
        </p:txBody>
      </p:sp>
    </p:spTree>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_tradnl"/>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_tradnl"/>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E525090B-DFEC-4914-B188-B12123FDC520}" type="datetimeFigureOut">
              <a:rPr lang="es-ES_tradnl">
                <a:solidFill>
                  <a:prstClr val="black">
                    <a:tint val="75000"/>
                  </a:prstClr>
                </a:solidFill>
              </a:rPr>
              <a:pPr/>
              <a:t>21/07/2017</a:t>
            </a:fld>
            <a:endParaRPr lang="es-ES_tradnl">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_tradnl">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2E5489D6-D592-4229-B574-263A506D0767}" type="slidenum">
              <a:rPr lang="es-ES_tradnl">
                <a:solidFill>
                  <a:prstClr val="black">
                    <a:tint val="75000"/>
                  </a:prstClr>
                </a:solidFill>
              </a:rPr>
              <a:pPr/>
              <a:t>‹Nº›</a:t>
            </a:fld>
            <a:endParaRPr lang="es-ES_tradnl">
              <a:solidFill>
                <a:prstClr val="black">
                  <a:tint val="75000"/>
                </a:prstClr>
              </a:solidFill>
            </a:endParaRPr>
          </a:p>
        </p:txBody>
      </p:sp>
    </p:spTree>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_tradnl"/>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3 Marcador de fecha"/>
          <p:cNvSpPr>
            <a:spLocks noGrp="1"/>
          </p:cNvSpPr>
          <p:nvPr>
            <p:ph type="dt" sz="half" idx="10"/>
          </p:nvPr>
        </p:nvSpPr>
        <p:spPr/>
        <p:txBody>
          <a:bodyPr/>
          <a:lstStyle/>
          <a:p>
            <a:fld id="{E525090B-DFEC-4914-B188-B12123FDC520}" type="datetimeFigureOut">
              <a:rPr lang="es-ES_tradnl">
                <a:solidFill>
                  <a:prstClr val="black">
                    <a:tint val="75000"/>
                  </a:prstClr>
                </a:solidFill>
              </a:rPr>
              <a:pPr/>
              <a:t>21/07/2017</a:t>
            </a:fld>
            <a:endParaRPr lang="es-ES_tradnl">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_tradnl">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2E5489D6-D592-4229-B574-263A506D0767}" type="slidenum">
              <a:rPr lang="es-ES_tradnl">
                <a:solidFill>
                  <a:prstClr val="black">
                    <a:tint val="75000"/>
                  </a:prstClr>
                </a:solidFill>
              </a:rPr>
              <a:pPr/>
              <a:t>‹Nº›</a:t>
            </a:fld>
            <a:endParaRPr lang="es-ES_tradnl">
              <a:solidFill>
                <a:prstClr val="black">
                  <a:tint val="75000"/>
                </a:prstClr>
              </a:solidFill>
            </a:endParaRPr>
          </a:p>
        </p:txBody>
      </p:sp>
    </p:spTree>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S_tradnl"/>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3 Marcador de fecha"/>
          <p:cNvSpPr>
            <a:spLocks noGrp="1"/>
          </p:cNvSpPr>
          <p:nvPr>
            <p:ph type="dt" sz="half" idx="10"/>
          </p:nvPr>
        </p:nvSpPr>
        <p:spPr/>
        <p:txBody>
          <a:bodyPr/>
          <a:lstStyle/>
          <a:p>
            <a:fld id="{E525090B-DFEC-4914-B188-B12123FDC520}" type="datetimeFigureOut">
              <a:rPr lang="es-ES_tradnl">
                <a:solidFill>
                  <a:prstClr val="black">
                    <a:tint val="75000"/>
                  </a:prstClr>
                </a:solidFill>
              </a:rPr>
              <a:pPr/>
              <a:t>21/07/2017</a:t>
            </a:fld>
            <a:endParaRPr lang="es-ES_tradnl">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_tradnl">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2E5489D6-D592-4229-B574-263A506D0767}" type="slidenum">
              <a:rPr lang="es-ES_tradnl">
                <a:solidFill>
                  <a:prstClr val="black">
                    <a:tint val="75000"/>
                  </a:prstClr>
                </a:solidFill>
              </a:rPr>
              <a:pPr/>
              <a:t>‹Nº›</a:t>
            </a:fld>
            <a:endParaRPr lang="es-ES_tradnl">
              <a:solidFill>
                <a:prstClr val="black">
                  <a:tint val="75000"/>
                </a:prstClr>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s-ES_tradnl"/>
          </a:p>
        </p:txBody>
      </p:sp>
      <p:sp>
        <p:nvSpPr>
          <p:cNvPr id="3" name="Rectangle 5"/>
          <p:cNvSpPr>
            <a:spLocks noGrp="1" noChangeArrowheads="1"/>
          </p:cNvSpPr>
          <p:nvPr>
            <p:ph type="ftr" sz="quarter" idx="11"/>
          </p:nvPr>
        </p:nvSpPr>
        <p:spPr>
          <a:ln/>
        </p:spPr>
        <p:txBody>
          <a:bodyPr/>
          <a:lstStyle>
            <a:lvl1pPr>
              <a:defRPr/>
            </a:lvl1pPr>
          </a:lstStyle>
          <a:p>
            <a:pPr>
              <a:defRPr/>
            </a:pPr>
            <a:endParaRPr lang="es-ES_tradnl"/>
          </a:p>
        </p:txBody>
      </p:sp>
      <p:sp>
        <p:nvSpPr>
          <p:cNvPr id="4" name="Rectangle 6"/>
          <p:cNvSpPr>
            <a:spLocks noGrp="1" noChangeArrowheads="1"/>
          </p:cNvSpPr>
          <p:nvPr>
            <p:ph type="sldNum" sz="quarter" idx="12"/>
          </p:nvPr>
        </p:nvSpPr>
        <p:spPr>
          <a:ln/>
        </p:spPr>
        <p:txBody>
          <a:bodyPr/>
          <a:lstStyle>
            <a:lvl1pPr>
              <a:defRPr/>
            </a:lvl1pPr>
          </a:lstStyle>
          <a:p>
            <a:pPr>
              <a:defRPr/>
            </a:pPr>
            <a:fld id="{B07B63C6-C4FB-405E-A2B5-8403DFFFC4D7}" type="slidenum">
              <a:rPr lang="es-ES_tradnl"/>
              <a:pPr>
                <a:defRPr/>
              </a:pPr>
              <a:t>‹Nº›</a:t>
            </a:fld>
            <a:endParaRPr lang="es-ES_tradnl"/>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_tradnl"/>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S_tradnl"/>
          </a:p>
        </p:txBody>
      </p:sp>
      <p:sp>
        <p:nvSpPr>
          <p:cNvPr id="6" name="Rectangle 5"/>
          <p:cNvSpPr>
            <a:spLocks noGrp="1" noChangeArrowheads="1"/>
          </p:cNvSpPr>
          <p:nvPr>
            <p:ph type="ftr" sz="quarter" idx="11"/>
          </p:nvPr>
        </p:nvSpPr>
        <p:spPr>
          <a:ln/>
        </p:spPr>
        <p:txBody>
          <a:bodyPr/>
          <a:lstStyle>
            <a:lvl1pPr>
              <a:defRPr/>
            </a:lvl1pPr>
          </a:lstStyle>
          <a:p>
            <a:pPr>
              <a:defRPr/>
            </a:pPr>
            <a:endParaRPr lang="es-ES_tradnl"/>
          </a:p>
        </p:txBody>
      </p:sp>
      <p:sp>
        <p:nvSpPr>
          <p:cNvPr id="7" name="Rectangle 6"/>
          <p:cNvSpPr>
            <a:spLocks noGrp="1" noChangeArrowheads="1"/>
          </p:cNvSpPr>
          <p:nvPr>
            <p:ph type="sldNum" sz="quarter" idx="12"/>
          </p:nvPr>
        </p:nvSpPr>
        <p:spPr>
          <a:ln/>
        </p:spPr>
        <p:txBody>
          <a:bodyPr/>
          <a:lstStyle>
            <a:lvl1pPr>
              <a:defRPr/>
            </a:lvl1pPr>
          </a:lstStyle>
          <a:p>
            <a:pPr>
              <a:defRPr/>
            </a:pPr>
            <a:fld id="{4F10BCC8-3D16-4361-B52A-729FB611D58C}" type="slidenum">
              <a:rPr lang="es-ES_tradnl"/>
              <a:pPr>
                <a:defRPr/>
              </a:pPr>
              <a:t>‹Nº›</a:t>
            </a:fld>
            <a:endParaRPr lang="es-ES_tradnl"/>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_tradnl"/>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Rectangle 4"/>
          <p:cNvSpPr>
            <a:spLocks noGrp="1" noChangeArrowheads="1"/>
          </p:cNvSpPr>
          <p:nvPr>
            <p:ph type="dt" sz="half" idx="10"/>
          </p:nvPr>
        </p:nvSpPr>
        <p:spPr>
          <a:ln/>
        </p:spPr>
        <p:txBody>
          <a:bodyPr/>
          <a:lstStyle>
            <a:lvl1pPr>
              <a:defRPr/>
            </a:lvl1pPr>
          </a:lstStyle>
          <a:p>
            <a:pPr>
              <a:defRPr/>
            </a:pPr>
            <a:endParaRPr lang="es-ES_tradnl"/>
          </a:p>
        </p:txBody>
      </p:sp>
      <p:sp>
        <p:nvSpPr>
          <p:cNvPr id="5" name="Rectangle 5"/>
          <p:cNvSpPr>
            <a:spLocks noGrp="1" noChangeArrowheads="1"/>
          </p:cNvSpPr>
          <p:nvPr>
            <p:ph type="ftr" sz="quarter" idx="11"/>
          </p:nvPr>
        </p:nvSpPr>
        <p:spPr>
          <a:ln/>
        </p:spPr>
        <p:txBody>
          <a:bodyPr/>
          <a:lstStyle>
            <a:lvl1pPr>
              <a:defRPr/>
            </a:lvl1pPr>
          </a:lstStyle>
          <a:p>
            <a:pPr>
              <a:defRPr/>
            </a:pPr>
            <a:endParaRPr lang="es-ES_tradnl"/>
          </a:p>
        </p:txBody>
      </p:sp>
      <p:sp>
        <p:nvSpPr>
          <p:cNvPr id="6" name="Rectangle 6"/>
          <p:cNvSpPr>
            <a:spLocks noGrp="1" noChangeArrowheads="1"/>
          </p:cNvSpPr>
          <p:nvPr>
            <p:ph type="sldNum" sz="quarter" idx="12"/>
          </p:nvPr>
        </p:nvSpPr>
        <p:spPr>
          <a:ln/>
        </p:spPr>
        <p:txBody>
          <a:bodyPr/>
          <a:lstStyle>
            <a:lvl1pPr>
              <a:defRPr/>
            </a:lvl1pPr>
          </a:lstStyle>
          <a:p>
            <a:pPr>
              <a:defRPr/>
            </a:pPr>
            <a:fld id="{31C9438D-0CD5-45BC-8EFF-233B662F8791}" type="slidenum">
              <a:rPr lang="es-ES_tradnl"/>
              <a:pPr>
                <a:defRPr/>
              </a:pPr>
              <a:t>‹Nº›</a:t>
            </a:fld>
            <a:endParaRPr lang="es-ES_tradnl"/>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_tradnl"/>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_tradnl" noProof="0" smtClean="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S_tradnl"/>
          </a:p>
        </p:txBody>
      </p:sp>
      <p:sp>
        <p:nvSpPr>
          <p:cNvPr id="6" name="Rectangle 5"/>
          <p:cNvSpPr>
            <a:spLocks noGrp="1" noChangeArrowheads="1"/>
          </p:cNvSpPr>
          <p:nvPr>
            <p:ph type="ftr" sz="quarter" idx="11"/>
          </p:nvPr>
        </p:nvSpPr>
        <p:spPr>
          <a:ln/>
        </p:spPr>
        <p:txBody>
          <a:bodyPr/>
          <a:lstStyle>
            <a:lvl1pPr>
              <a:defRPr/>
            </a:lvl1pPr>
          </a:lstStyle>
          <a:p>
            <a:pPr>
              <a:defRPr/>
            </a:pPr>
            <a:endParaRPr lang="es-ES_tradnl"/>
          </a:p>
        </p:txBody>
      </p:sp>
      <p:sp>
        <p:nvSpPr>
          <p:cNvPr id="7" name="Rectangle 6"/>
          <p:cNvSpPr>
            <a:spLocks noGrp="1" noChangeArrowheads="1"/>
          </p:cNvSpPr>
          <p:nvPr>
            <p:ph type="sldNum" sz="quarter" idx="12"/>
          </p:nvPr>
        </p:nvSpPr>
        <p:spPr>
          <a:ln/>
        </p:spPr>
        <p:txBody>
          <a:bodyPr/>
          <a:lstStyle>
            <a:lvl1pPr>
              <a:defRPr/>
            </a:lvl1pPr>
          </a:lstStyle>
          <a:p>
            <a:pPr>
              <a:defRPr/>
            </a:pPr>
            <a:fld id="{DB562F20-446E-46E3-9A78-54BC51B8BBF1}" type="slidenum">
              <a:rPr lang="es-ES_tradnl"/>
              <a:pPr>
                <a:defRPr/>
              </a:pPr>
              <a:t>‹Nº›</a:t>
            </a:fld>
            <a:endParaRPr lang="es-ES_tradnl"/>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_tradnl"/>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Rectangle 4"/>
          <p:cNvSpPr>
            <a:spLocks noGrp="1" noChangeArrowheads="1"/>
          </p:cNvSpPr>
          <p:nvPr>
            <p:ph type="dt" sz="half" idx="10"/>
          </p:nvPr>
        </p:nvSpPr>
        <p:spPr>
          <a:ln/>
        </p:spPr>
        <p:txBody>
          <a:bodyPr/>
          <a:lstStyle>
            <a:lvl1pPr>
              <a:defRPr/>
            </a:lvl1pPr>
          </a:lstStyle>
          <a:p>
            <a:pPr>
              <a:defRPr/>
            </a:pPr>
            <a:endParaRPr lang="es-ES_tradnl"/>
          </a:p>
        </p:txBody>
      </p:sp>
      <p:sp>
        <p:nvSpPr>
          <p:cNvPr id="5" name="Rectangle 5"/>
          <p:cNvSpPr>
            <a:spLocks noGrp="1" noChangeArrowheads="1"/>
          </p:cNvSpPr>
          <p:nvPr>
            <p:ph type="ftr" sz="quarter" idx="11"/>
          </p:nvPr>
        </p:nvSpPr>
        <p:spPr>
          <a:ln/>
        </p:spPr>
        <p:txBody>
          <a:bodyPr/>
          <a:lstStyle>
            <a:lvl1pPr>
              <a:defRPr/>
            </a:lvl1pPr>
          </a:lstStyle>
          <a:p>
            <a:pPr>
              <a:defRPr/>
            </a:pPr>
            <a:endParaRPr lang="es-ES_tradnl"/>
          </a:p>
        </p:txBody>
      </p:sp>
      <p:sp>
        <p:nvSpPr>
          <p:cNvPr id="6" name="Rectangle 6"/>
          <p:cNvSpPr>
            <a:spLocks noGrp="1" noChangeArrowheads="1"/>
          </p:cNvSpPr>
          <p:nvPr>
            <p:ph type="sldNum" sz="quarter" idx="12"/>
          </p:nvPr>
        </p:nvSpPr>
        <p:spPr>
          <a:ln/>
        </p:spPr>
        <p:txBody>
          <a:bodyPr/>
          <a:lstStyle>
            <a:lvl1pPr>
              <a:defRPr/>
            </a:lvl1pPr>
          </a:lstStyle>
          <a:p>
            <a:pPr>
              <a:defRPr/>
            </a:pPr>
            <a:fld id="{AC9E5D9F-A7CB-424A-BD80-E695AE9CC167}" type="slidenum">
              <a:rPr lang="es-ES_tradnl"/>
              <a:pPr>
                <a:defRPr/>
              </a:pPr>
              <a:t>‹Nº›</a:t>
            </a:fld>
            <a:endParaRPr lang="es-ES_tradnl"/>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515100" y="609600"/>
            <a:ext cx="1943100" cy="5486400"/>
          </a:xfrm>
        </p:spPr>
        <p:txBody>
          <a:bodyPr vert="eaVert"/>
          <a:lstStyle/>
          <a:p>
            <a:r>
              <a:rPr lang="es-ES" smtClean="0"/>
              <a:t>Haga clic para modificar el estilo de título del patrón</a:t>
            </a:r>
            <a:endParaRPr lang="es-ES_tradnl"/>
          </a:p>
        </p:txBody>
      </p:sp>
      <p:sp>
        <p:nvSpPr>
          <p:cNvPr id="3" name="2 Marcador de texto vertical"/>
          <p:cNvSpPr>
            <a:spLocks noGrp="1"/>
          </p:cNvSpPr>
          <p:nvPr>
            <p:ph type="body" orient="vert" idx="1"/>
          </p:nvPr>
        </p:nvSpPr>
        <p:spPr>
          <a:xfrm>
            <a:off x="685800" y="609600"/>
            <a:ext cx="5676900" cy="5486400"/>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Rectangle 4"/>
          <p:cNvSpPr>
            <a:spLocks noGrp="1" noChangeArrowheads="1"/>
          </p:cNvSpPr>
          <p:nvPr>
            <p:ph type="dt" sz="half" idx="10"/>
          </p:nvPr>
        </p:nvSpPr>
        <p:spPr>
          <a:ln/>
        </p:spPr>
        <p:txBody>
          <a:bodyPr/>
          <a:lstStyle>
            <a:lvl1pPr>
              <a:defRPr/>
            </a:lvl1pPr>
          </a:lstStyle>
          <a:p>
            <a:pPr>
              <a:defRPr/>
            </a:pPr>
            <a:endParaRPr lang="es-ES_tradnl"/>
          </a:p>
        </p:txBody>
      </p:sp>
      <p:sp>
        <p:nvSpPr>
          <p:cNvPr id="5" name="Rectangle 5"/>
          <p:cNvSpPr>
            <a:spLocks noGrp="1" noChangeArrowheads="1"/>
          </p:cNvSpPr>
          <p:nvPr>
            <p:ph type="ftr" sz="quarter" idx="11"/>
          </p:nvPr>
        </p:nvSpPr>
        <p:spPr>
          <a:ln/>
        </p:spPr>
        <p:txBody>
          <a:bodyPr/>
          <a:lstStyle>
            <a:lvl1pPr>
              <a:defRPr/>
            </a:lvl1pPr>
          </a:lstStyle>
          <a:p>
            <a:pPr>
              <a:defRPr/>
            </a:pPr>
            <a:endParaRPr lang="es-ES_tradnl"/>
          </a:p>
        </p:txBody>
      </p:sp>
      <p:sp>
        <p:nvSpPr>
          <p:cNvPr id="6" name="Rectangle 6"/>
          <p:cNvSpPr>
            <a:spLocks noGrp="1" noChangeArrowheads="1"/>
          </p:cNvSpPr>
          <p:nvPr>
            <p:ph type="sldNum" sz="quarter" idx="12"/>
          </p:nvPr>
        </p:nvSpPr>
        <p:spPr>
          <a:ln/>
        </p:spPr>
        <p:txBody>
          <a:bodyPr/>
          <a:lstStyle>
            <a:lvl1pPr>
              <a:defRPr/>
            </a:lvl1pPr>
          </a:lstStyle>
          <a:p>
            <a:pPr>
              <a:defRPr/>
            </a:pPr>
            <a:fld id="{5FAF9399-E112-4CB5-BF6B-8C47563A05B6}" type="slidenum">
              <a:rPr lang="es-ES_tradnl"/>
              <a:pPr>
                <a:defRPr/>
              </a:pPr>
              <a:t>‹Nº›</a:t>
            </a:fld>
            <a:endParaRPr lang="es-ES_tradnl"/>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_tradnl"/>
          </a:p>
        </p:txBody>
      </p:sp>
      <p:sp>
        <p:nvSpPr>
          <p:cNvPr id="3" name="2 Subtítulo"/>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smtClean="0"/>
              <a:t>Haga clic para modificar el estilo de subtítulo del patrón</a:t>
            </a:r>
            <a:endParaRPr lang="es-ES_tradnl"/>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2E8718A1-D83F-498E-9BF1-94DB8A27B249}" type="slidenum">
              <a:rPr lang="es-ES"/>
              <a:pPr>
                <a:defRPr/>
              </a:pPr>
              <a:t>‹Nº›</a:t>
            </a:fld>
            <a:endParaRPr lang="es-E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_tradnl"/>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35B2FA03-E7AC-4FAE-ABD0-1F24859E3342}" type="slidenum">
              <a:rPr lang="es-ES"/>
              <a:pPr>
                <a:defRPr/>
              </a:pPr>
              <a:t>‹Nº›</a:t>
            </a:fld>
            <a:endParaRPr lang="es-E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_tradnl"/>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4FEE46D1-E3C7-4E05-8176-13512817A4DB}" type="slidenum">
              <a:rPr lang="es-ES"/>
              <a:pPr>
                <a:defRPr/>
              </a:pPr>
              <a:t>‹Nº›</a:t>
            </a:fld>
            <a:endParaRPr lang="es-E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_tradnl"/>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5" name="Rectangle 4"/>
          <p:cNvSpPr>
            <a:spLocks noGrp="1" noChangeArrowheads="1"/>
          </p:cNvSpPr>
          <p:nvPr>
            <p:ph type="dt" sz="half" idx="10"/>
          </p:nvPr>
        </p:nvSpPr>
        <p:spPr>
          <a:ln/>
        </p:spPr>
        <p:txBody>
          <a:bodyPr/>
          <a:lstStyle>
            <a:lvl1pPr>
              <a:defRPr/>
            </a:lvl1pPr>
          </a:lstStyle>
          <a:p>
            <a:pPr>
              <a:defRPr/>
            </a:pPr>
            <a:endParaRPr lang="es-ES"/>
          </a:p>
        </p:txBody>
      </p:sp>
      <p:sp>
        <p:nvSpPr>
          <p:cNvPr id="6" name="Rectangle 5"/>
          <p:cNvSpPr>
            <a:spLocks noGrp="1" noChangeArrowheads="1"/>
          </p:cNvSpPr>
          <p:nvPr>
            <p:ph type="ftr" sz="quarter" idx="11"/>
          </p:nvPr>
        </p:nvSpPr>
        <p:spPr>
          <a:ln/>
        </p:spPr>
        <p:txBody>
          <a:bodyPr/>
          <a:lstStyle>
            <a:lvl1pPr>
              <a:defRPr/>
            </a:lvl1pPr>
          </a:lstStyle>
          <a:p>
            <a:pPr>
              <a:defRPr/>
            </a:pPr>
            <a:endParaRPr lang="es-ES"/>
          </a:p>
        </p:txBody>
      </p:sp>
      <p:sp>
        <p:nvSpPr>
          <p:cNvPr id="7" name="Rectangle 6"/>
          <p:cNvSpPr>
            <a:spLocks noGrp="1" noChangeArrowheads="1"/>
          </p:cNvSpPr>
          <p:nvPr>
            <p:ph type="sldNum" sz="quarter" idx="12"/>
          </p:nvPr>
        </p:nvSpPr>
        <p:spPr>
          <a:ln/>
        </p:spPr>
        <p:txBody>
          <a:bodyPr/>
          <a:lstStyle>
            <a:lvl1pPr>
              <a:defRPr/>
            </a:lvl1pPr>
          </a:lstStyle>
          <a:p>
            <a:pPr>
              <a:defRPr/>
            </a:pPr>
            <a:fld id="{E2936290-65AE-464E-BC67-BBAC304AE0C2}" type="slidenum">
              <a:rPr lang="es-ES"/>
              <a:pPr>
                <a:defRPr/>
              </a:pPr>
              <a:t>‹Nº›</a:t>
            </a:fld>
            <a:endParaRPr lang="es-E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_tradnl"/>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7" name="Rectangle 4"/>
          <p:cNvSpPr>
            <a:spLocks noGrp="1" noChangeArrowheads="1"/>
          </p:cNvSpPr>
          <p:nvPr>
            <p:ph type="dt" sz="half" idx="10"/>
          </p:nvPr>
        </p:nvSpPr>
        <p:spPr>
          <a:ln/>
        </p:spPr>
        <p:txBody>
          <a:bodyPr/>
          <a:lstStyle>
            <a:lvl1pPr>
              <a:defRPr/>
            </a:lvl1pPr>
          </a:lstStyle>
          <a:p>
            <a:pPr>
              <a:defRPr/>
            </a:pPr>
            <a:endParaRPr lang="es-ES"/>
          </a:p>
        </p:txBody>
      </p:sp>
      <p:sp>
        <p:nvSpPr>
          <p:cNvPr id="8" name="Rectangle 5"/>
          <p:cNvSpPr>
            <a:spLocks noGrp="1" noChangeArrowheads="1"/>
          </p:cNvSpPr>
          <p:nvPr>
            <p:ph type="ftr" sz="quarter" idx="11"/>
          </p:nvPr>
        </p:nvSpPr>
        <p:spPr>
          <a:ln/>
        </p:spPr>
        <p:txBody>
          <a:bodyPr/>
          <a:lstStyle>
            <a:lvl1pPr>
              <a:defRPr/>
            </a:lvl1pPr>
          </a:lstStyle>
          <a:p>
            <a:pPr>
              <a:defRPr/>
            </a:pPr>
            <a:endParaRPr lang="es-ES"/>
          </a:p>
        </p:txBody>
      </p:sp>
      <p:sp>
        <p:nvSpPr>
          <p:cNvPr id="9" name="Rectangle 6"/>
          <p:cNvSpPr>
            <a:spLocks noGrp="1" noChangeArrowheads="1"/>
          </p:cNvSpPr>
          <p:nvPr>
            <p:ph type="sldNum" sz="quarter" idx="12"/>
          </p:nvPr>
        </p:nvSpPr>
        <p:spPr>
          <a:ln/>
        </p:spPr>
        <p:txBody>
          <a:bodyPr/>
          <a:lstStyle>
            <a:lvl1pPr>
              <a:defRPr/>
            </a:lvl1pPr>
          </a:lstStyle>
          <a:p>
            <a:pPr>
              <a:defRPr/>
            </a:pPr>
            <a:fld id="{3085C0A3-3EBA-419F-BE35-759151BD3C35}" type="slidenum">
              <a:rPr lang="es-ES"/>
              <a:pPr>
                <a:defRPr/>
              </a:pPr>
              <a:t>‹Nº›</a:t>
            </a:fld>
            <a:endParaRPr lang="es-E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_tradnl"/>
          </a:p>
        </p:txBody>
      </p:sp>
      <p:sp>
        <p:nvSpPr>
          <p:cNvPr id="3" name="Rectangle 4"/>
          <p:cNvSpPr>
            <a:spLocks noGrp="1" noChangeArrowheads="1"/>
          </p:cNvSpPr>
          <p:nvPr>
            <p:ph type="dt" sz="half" idx="10"/>
          </p:nvPr>
        </p:nvSpPr>
        <p:spPr>
          <a:ln/>
        </p:spPr>
        <p:txBody>
          <a:bodyPr/>
          <a:lstStyle>
            <a:lvl1pPr>
              <a:defRPr/>
            </a:lvl1pPr>
          </a:lstStyle>
          <a:p>
            <a:pPr>
              <a:defRPr/>
            </a:pPr>
            <a:endParaRPr lang="es-ES"/>
          </a:p>
        </p:txBody>
      </p:sp>
      <p:sp>
        <p:nvSpPr>
          <p:cNvPr id="4" name="Rectangle 5"/>
          <p:cNvSpPr>
            <a:spLocks noGrp="1" noChangeArrowheads="1"/>
          </p:cNvSpPr>
          <p:nvPr>
            <p:ph type="ftr" sz="quarter" idx="11"/>
          </p:nvPr>
        </p:nvSpPr>
        <p:spPr>
          <a:ln/>
        </p:spPr>
        <p:txBody>
          <a:bodyPr/>
          <a:lstStyle>
            <a:lvl1pPr>
              <a:defRPr/>
            </a:lvl1pPr>
          </a:lstStyle>
          <a:p>
            <a:pPr>
              <a:defRPr/>
            </a:pPr>
            <a:endParaRPr lang="es-ES"/>
          </a:p>
        </p:txBody>
      </p:sp>
      <p:sp>
        <p:nvSpPr>
          <p:cNvPr id="5" name="Rectangle 6"/>
          <p:cNvSpPr>
            <a:spLocks noGrp="1" noChangeArrowheads="1"/>
          </p:cNvSpPr>
          <p:nvPr>
            <p:ph type="sldNum" sz="quarter" idx="12"/>
          </p:nvPr>
        </p:nvSpPr>
        <p:spPr>
          <a:ln/>
        </p:spPr>
        <p:txBody>
          <a:bodyPr/>
          <a:lstStyle>
            <a:lvl1pPr>
              <a:defRPr/>
            </a:lvl1pPr>
          </a:lstStyle>
          <a:p>
            <a:pPr>
              <a:defRPr/>
            </a:pPr>
            <a:fld id="{F55F86BB-4534-4702-9239-45DD532908E0}" type="slidenum">
              <a:rPr lang="es-ES"/>
              <a:pPr>
                <a:defRPr/>
              </a:pPr>
              <a:t>‹Nº›</a:t>
            </a:fld>
            <a:endParaRPr lang="es-E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s-ES"/>
          </a:p>
        </p:txBody>
      </p:sp>
      <p:sp>
        <p:nvSpPr>
          <p:cNvPr id="3" name="Rectangle 5"/>
          <p:cNvSpPr>
            <a:spLocks noGrp="1" noChangeArrowheads="1"/>
          </p:cNvSpPr>
          <p:nvPr>
            <p:ph type="ftr" sz="quarter" idx="11"/>
          </p:nvPr>
        </p:nvSpPr>
        <p:spPr>
          <a:ln/>
        </p:spPr>
        <p:txBody>
          <a:bodyPr/>
          <a:lstStyle>
            <a:lvl1pPr>
              <a:defRPr/>
            </a:lvl1pPr>
          </a:lstStyle>
          <a:p>
            <a:pPr>
              <a:defRPr/>
            </a:pPr>
            <a:endParaRPr lang="es-ES"/>
          </a:p>
        </p:txBody>
      </p:sp>
      <p:sp>
        <p:nvSpPr>
          <p:cNvPr id="4" name="Rectangle 6"/>
          <p:cNvSpPr>
            <a:spLocks noGrp="1" noChangeArrowheads="1"/>
          </p:cNvSpPr>
          <p:nvPr>
            <p:ph type="sldNum" sz="quarter" idx="12"/>
          </p:nvPr>
        </p:nvSpPr>
        <p:spPr>
          <a:ln/>
        </p:spPr>
        <p:txBody>
          <a:bodyPr/>
          <a:lstStyle>
            <a:lvl1pPr>
              <a:defRPr/>
            </a:lvl1pPr>
          </a:lstStyle>
          <a:p>
            <a:pPr>
              <a:defRPr/>
            </a:pPr>
            <a:fld id="{C9DAAD94-83F9-43F3-9D6F-1A3E845BA51F}" type="slidenum">
              <a:rPr lang="es-ES"/>
              <a:pPr>
                <a:defRPr/>
              </a:pPr>
              <a:t>‹Nº›</a:t>
            </a:fld>
            <a:endParaRPr lang="es-E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_tradnl"/>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
        <p:nvSpPr>
          <p:cNvPr id="4" name="Rectangle 4"/>
          <p:cNvSpPr>
            <a:spLocks noGrp="1" noChangeArrowheads="1"/>
          </p:cNvSpPr>
          <p:nvPr>
            <p:ph type="dt" sz="half" idx="10"/>
          </p:nvPr>
        </p:nvSpPr>
        <p:spPr>
          <a:ln/>
        </p:spPr>
        <p:txBody>
          <a:bodyPr/>
          <a:lstStyle>
            <a:lvl1pPr>
              <a:defRPr/>
            </a:lvl1pPr>
          </a:lstStyle>
          <a:p>
            <a:pPr>
              <a:defRPr/>
            </a:pPr>
            <a:endParaRPr lang="es-ES_tradnl"/>
          </a:p>
        </p:txBody>
      </p:sp>
      <p:sp>
        <p:nvSpPr>
          <p:cNvPr id="5" name="Rectangle 5"/>
          <p:cNvSpPr>
            <a:spLocks noGrp="1" noChangeArrowheads="1"/>
          </p:cNvSpPr>
          <p:nvPr>
            <p:ph type="ftr" sz="quarter" idx="11"/>
          </p:nvPr>
        </p:nvSpPr>
        <p:spPr>
          <a:ln/>
        </p:spPr>
        <p:txBody>
          <a:bodyPr/>
          <a:lstStyle>
            <a:lvl1pPr>
              <a:defRPr/>
            </a:lvl1pPr>
          </a:lstStyle>
          <a:p>
            <a:pPr>
              <a:defRPr/>
            </a:pPr>
            <a:endParaRPr lang="es-ES_tradnl"/>
          </a:p>
        </p:txBody>
      </p:sp>
      <p:sp>
        <p:nvSpPr>
          <p:cNvPr id="6" name="Rectangle 6"/>
          <p:cNvSpPr>
            <a:spLocks noGrp="1" noChangeArrowheads="1"/>
          </p:cNvSpPr>
          <p:nvPr>
            <p:ph type="sldNum" sz="quarter" idx="12"/>
          </p:nvPr>
        </p:nvSpPr>
        <p:spPr>
          <a:ln/>
        </p:spPr>
        <p:txBody>
          <a:bodyPr/>
          <a:lstStyle>
            <a:lvl1pPr>
              <a:defRPr/>
            </a:lvl1pPr>
          </a:lstStyle>
          <a:p>
            <a:pPr>
              <a:defRPr/>
            </a:pPr>
            <a:fld id="{AA620C65-90B2-4D27-9EA9-208C1E867DCB}" type="slidenum">
              <a:rPr lang="es-ES_tradnl"/>
              <a:pPr>
                <a:defRPr/>
              </a:pPr>
              <a:t>‹Nº›</a:t>
            </a:fld>
            <a:endParaRPr lang="es-ES_tradnl"/>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_tradnl"/>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S"/>
          </a:p>
        </p:txBody>
      </p:sp>
      <p:sp>
        <p:nvSpPr>
          <p:cNvPr id="6" name="Rectangle 5"/>
          <p:cNvSpPr>
            <a:spLocks noGrp="1" noChangeArrowheads="1"/>
          </p:cNvSpPr>
          <p:nvPr>
            <p:ph type="ftr" sz="quarter" idx="11"/>
          </p:nvPr>
        </p:nvSpPr>
        <p:spPr>
          <a:ln/>
        </p:spPr>
        <p:txBody>
          <a:bodyPr/>
          <a:lstStyle>
            <a:lvl1pPr>
              <a:defRPr/>
            </a:lvl1pPr>
          </a:lstStyle>
          <a:p>
            <a:pPr>
              <a:defRPr/>
            </a:pPr>
            <a:endParaRPr lang="es-ES"/>
          </a:p>
        </p:txBody>
      </p:sp>
      <p:sp>
        <p:nvSpPr>
          <p:cNvPr id="7" name="Rectangle 6"/>
          <p:cNvSpPr>
            <a:spLocks noGrp="1" noChangeArrowheads="1"/>
          </p:cNvSpPr>
          <p:nvPr>
            <p:ph type="sldNum" sz="quarter" idx="12"/>
          </p:nvPr>
        </p:nvSpPr>
        <p:spPr>
          <a:ln/>
        </p:spPr>
        <p:txBody>
          <a:bodyPr/>
          <a:lstStyle>
            <a:lvl1pPr>
              <a:defRPr/>
            </a:lvl1pPr>
          </a:lstStyle>
          <a:p>
            <a:pPr>
              <a:defRPr/>
            </a:pPr>
            <a:fld id="{1EBE1575-D0CE-4189-AA05-6F2F0908C06A}" type="slidenum">
              <a:rPr lang="es-ES"/>
              <a:pPr>
                <a:defRPr/>
              </a:pPr>
              <a:t>‹Nº›</a:t>
            </a:fld>
            <a:endParaRPr lang="es-E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_tradnl"/>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_tradnl" noProof="0" smtClean="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S"/>
          </a:p>
        </p:txBody>
      </p:sp>
      <p:sp>
        <p:nvSpPr>
          <p:cNvPr id="6" name="Rectangle 5"/>
          <p:cNvSpPr>
            <a:spLocks noGrp="1" noChangeArrowheads="1"/>
          </p:cNvSpPr>
          <p:nvPr>
            <p:ph type="ftr" sz="quarter" idx="11"/>
          </p:nvPr>
        </p:nvSpPr>
        <p:spPr>
          <a:ln/>
        </p:spPr>
        <p:txBody>
          <a:bodyPr/>
          <a:lstStyle>
            <a:lvl1pPr>
              <a:defRPr/>
            </a:lvl1pPr>
          </a:lstStyle>
          <a:p>
            <a:pPr>
              <a:defRPr/>
            </a:pPr>
            <a:endParaRPr lang="es-ES"/>
          </a:p>
        </p:txBody>
      </p:sp>
      <p:sp>
        <p:nvSpPr>
          <p:cNvPr id="7" name="Rectangle 6"/>
          <p:cNvSpPr>
            <a:spLocks noGrp="1" noChangeArrowheads="1"/>
          </p:cNvSpPr>
          <p:nvPr>
            <p:ph type="sldNum" sz="quarter" idx="12"/>
          </p:nvPr>
        </p:nvSpPr>
        <p:spPr>
          <a:ln/>
        </p:spPr>
        <p:txBody>
          <a:bodyPr/>
          <a:lstStyle>
            <a:lvl1pPr>
              <a:defRPr/>
            </a:lvl1pPr>
          </a:lstStyle>
          <a:p>
            <a:pPr>
              <a:defRPr/>
            </a:pPr>
            <a:fld id="{7A3EA9BF-DC34-4EAB-B39E-F66BE2732B78}" type="slidenum">
              <a:rPr lang="es-ES"/>
              <a:pPr>
                <a:defRPr/>
              </a:pPr>
              <a:t>‹Nº›</a:t>
            </a:fld>
            <a:endParaRPr lang="es-E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_tradnl"/>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BCA349C2-3012-41F2-A1DB-0BE52FDACAC0}" type="slidenum">
              <a:rPr lang="es-ES"/>
              <a:pPr>
                <a:defRPr/>
              </a:pPr>
              <a:t>‹Nº›</a:t>
            </a:fld>
            <a:endParaRPr lang="es-E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S_tradnl"/>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CAEB135A-C5F4-47CD-ACE0-C31F5868F533}" type="slidenum">
              <a:rPr lang="es-ES"/>
              <a:pPr>
                <a:defRPr/>
              </a:pPr>
              <a:t>‹Nº›</a:t>
            </a:fld>
            <a:endParaRPr lang="es-E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_tradnl"/>
          </a:p>
        </p:txBody>
      </p:sp>
      <p:sp>
        <p:nvSpPr>
          <p:cNvPr id="3" name="2 Subtítulo"/>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smtClean="0"/>
              <a:t>Haga clic para modificar el estilo de subtítulo del patrón</a:t>
            </a:r>
            <a:endParaRPr lang="es-ES_tradnl"/>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30D25A1E-0BAD-4110-9020-D73FB4A6934E}" type="slidenum">
              <a:rPr lang="es-ES"/>
              <a:pPr>
                <a:defRPr/>
              </a:pPr>
              <a:t>‹Nº›</a:t>
            </a:fld>
            <a:endParaRPr lang="es-E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_tradnl"/>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9BC30726-8966-4353-B9F5-EC8C93AE0D00}" type="slidenum">
              <a:rPr lang="es-ES"/>
              <a:pPr>
                <a:defRPr/>
              </a:pPr>
              <a:t>‹Nº›</a:t>
            </a:fld>
            <a:endParaRPr lang="es-E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_tradnl"/>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05B11309-770E-43E1-B69E-CC23A9BD6BE7}" type="slidenum">
              <a:rPr lang="es-ES"/>
              <a:pPr>
                <a:defRPr/>
              </a:pPr>
              <a:t>‹Nº›</a:t>
            </a:fld>
            <a:endParaRPr lang="es-E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_tradnl"/>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5" name="Rectangle 4"/>
          <p:cNvSpPr>
            <a:spLocks noGrp="1" noChangeArrowheads="1"/>
          </p:cNvSpPr>
          <p:nvPr>
            <p:ph type="dt" sz="half" idx="10"/>
          </p:nvPr>
        </p:nvSpPr>
        <p:spPr>
          <a:ln/>
        </p:spPr>
        <p:txBody>
          <a:bodyPr/>
          <a:lstStyle>
            <a:lvl1pPr>
              <a:defRPr/>
            </a:lvl1pPr>
          </a:lstStyle>
          <a:p>
            <a:pPr>
              <a:defRPr/>
            </a:pPr>
            <a:endParaRPr lang="es-ES"/>
          </a:p>
        </p:txBody>
      </p:sp>
      <p:sp>
        <p:nvSpPr>
          <p:cNvPr id="6" name="Rectangle 5"/>
          <p:cNvSpPr>
            <a:spLocks noGrp="1" noChangeArrowheads="1"/>
          </p:cNvSpPr>
          <p:nvPr>
            <p:ph type="ftr" sz="quarter" idx="11"/>
          </p:nvPr>
        </p:nvSpPr>
        <p:spPr>
          <a:ln/>
        </p:spPr>
        <p:txBody>
          <a:bodyPr/>
          <a:lstStyle>
            <a:lvl1pPr>
              <a:defRPr/>
            </a:lvl1pPr>
          </a:lstStyle>
          <a:p>
            <a:pPr>
              <a:defRPr/>
            </a:pPr>
            <a:endParaRPr lang="es-ES"/>
          </a:p>
        </p:txBody>
      </p:sp>
      <p:sp>
        <p:nvSpPr>
          <p:cNvPr id="7" name="Rectangle 6"/>
          <p:cNvSpPr>
            <a:spLocks noGrp="1" noChangeArrowheads="1"/>
          </p:cNvSpPr>
          <p:nvPr>
            <p:ph type="sldNum" sz="quarter" idx="12"/>
          </p:nvPr>
        </p:nvSpPr>
        <p:spPr>
          <a:ln/>
        </p:spPr>
        <p:txBody>
          <a:bodyPr/>
          <a:lstStyle>
            <a:lvl1pPr>
              <a:defRPr/>
            </a:lvl1pPr>
          </a:lstStyle>
          <a:p>
            <a:pPr>
              <a:defRPr/>
            </a:pPr>
            <a:fld id="{2A55ED71-71F2-4EFD-8C49-30C6E9D9F35C}" type="slidenum">
              <a:rPr lang="es-ES"/>
              <a:pPr>
                <a:defRPr/>
              </a:pPr>
              <a:t>‹Nº›</a:t>
            </a:fld>
            <a:endParaRPr lang="es-E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_tradnl"/>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7" name="Rectangle 4"/>
          <p:cNvSpPr>
            <a:spLocks noGrp="1" noChangeArrowheads="1"/>
          </p:cNvSpPr>
          <p:nvPr>
            <p:ph type="dt" sz="half" idx="10"/>
          </p:nvPr>
        </p:nvSpPr>
        <p:spPr>
          <a:ln/>
        </p:spPr>
        <p:txBody>
          <a:bodyPr/>
          <a:lstStyle>
            <a:lvl1pPr>
              <a:defRPr/>
            </a:lvl1pPr>
          </a:lstStyle>
          <a:p>
            <a:pPr>
              <a:defRPr/>
            </a:pPr>
            <a:endParaRPr lang="es-ES"/>
          </a:p>
        </p:txBody>
      </p:sp>
      <p:sp>
        <p:nvSpPr>
          <p:cNvPr id="8" name="Rectangle 5"/>
          <p:cNvSpPr>
            <a:spLocks noGrp="1" noChangeArrowheads="1"/>
          </p:cNvSpPr>
          <p:nvPr>
            <p:ph type="ftr" sz="quarter" idx="11"/>
          </p:nvPr>
        </p:nvSpPr>
        <p:spPr>
          <a:ln/>
        </p:spPr>
        <p:txBody>
          <a:bodyPr/>
          <a:lstStyle>
            <a:lvl1pPr>
              <a:defRPr/>
            </a:lvl1pPr>
          </a:lstStyle>
          <a:p>
            <a:pPr>
              <a:defRPr/>
            </a:pPr>
            <a:endParaRPr lang="es-ES"/>
          </a:p>
        </p:txBody>
      </p:sp>
      <p:sp>
        <p:nvSpPr>
          <p:cNvPr id="9" name="Rectangle 6"/>
          <p:cNvSpPr>
            <a:spLocks noGrp="1" noChangeArrowheads="1"/>
          </p:cNvSpPr>
          <p:nvPr>
            <p:ph type="sldNum" sz="quarter" idx="12"/>
          </p:nvPr>
        </p:nvSpPr>
        <p:spPr>
          <a:ln/>
        </p:spPr>
        <p:txBody>
          <a:bodyPr/>
          <a:lstStyle>
            <a:lvl1pPr>
              <a:defRPr/>
            </a:lvl1pPr>
          </a:lstStyle>
          <a:p>
            <a:pPr>
              <a:defRPr/>
            </a:pPr>
            <a:fld id="{C655F055-6C0A-4CA8-B5A0-0BFD7C9F7D10}" type="slidenum">
              <a:rPr lang="es-ES"/>
              <a:pPr>
                <a:defRPr/>
              </a:pPr>
              <a:t>‹Nº›</a:t>
            </a:fld>
            <a:endParaRPr lang="es-E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_tradnl"/>
          </a:p>
        </p:txBody>
      </p:sp>
      <p:sp>
        <p:nvSpPr>
          <p:cNvPr id="3" name="Rectangle 4"/>
          <p:cNvSpPr>
            <a:spLocks noGrp="1" noChangeArrowheads="1"/>
          </p:cNvSpPr>
          <p:nvPr>
            <p:ph type="dt" sz="half" idx="10"/>
          </p:nvPr>
        </p:nvSpPr>
        <p:spPr>
          <a:ln/>
        </p:spPr>
        <p:txBody>
          <a:bodyPr/>
          <a:lstStyle>
            <a:lvl1pPr>
              <a:defRPr/>
            </a:lvl1pPr>
          </a:lstStyle>
          <a:p>
            <a:pPr>
              <a:defRPr/>
            </a:pPr>
            <a:endParaRPr lang="es-ES"/>
          </a:p>
        </p:txBody>
      </p:sp>
      <p:sp>
        <p:nvSpPr>
          <p:cNvPr id="4" name="Rectangle 5"/>
          <p:cNvSpPr>
            <a:spLocks noGrp="1" noChangeArrowheads="1"/>
          </p:cNvSpPr>
          <p:nvPr>
            <p:ph type="ftr" sz="quarter" idx="11"/>
          </p:nvPr>
        </p:nvSpPr>
        <p:spPr>
          <a:ln/>
        </p:spPr>
        <p:txBody>
          <a:bodyPr/>
          <a:lstStyle>
            <a:lvl1pPr>
              <a:defRPr/>
            </a:lvl1pPr>
          </a:lstStyle>
          <a:p>
            <a:pPr>
              <a:defRPr/>
            </a:pPr>
            <a:endParaRPr lang="es-ES"/>
          </a:p>
        </p:txBody>
      </p:sp>
      <p:sp>
        <p:nvSpPr>
          <p:cNvPr id="5" name="Rectangle 6"/>
          <p:cNvSpPr>
            <a:spLocks noGrp="1" noChangeArrowheads="1"/>
          </p:cNvSpPr>
          <p:nvPr>
            <p:ph type="sldNum" sz="quarter" idx="12"/>
          </p:nvPr>
        </p:nvSpPr>
        <p:spPr>
          <a:ln/>
        </p:spPr>
        <p:txBody>
          <a:bodyPr/>
          <a:lstStyle>
            <a:lvl1pPr>
              <a:defRPr/>
            </a:lvl1pPr>
          </a:lstStyle>
          <a:p>
            <a:pPr>
              <a:defRPr/>
            </a:pPr>
            <a:fld id="{85EA3D37-C6DC-4080-8E62-E131973BDDB1}" type="slidenum">
              <a:rPr lang="es-ES"/>
              <a:pPr>
                <a:defRPr/>
              </a:pPr>
              <a:t>‹Nº›</a:t>
            </a:fld>
            <a:endParaRPr lang="es-E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_tradnl"/>
          </a:p>
        </p:txBody>
      </p:sp>
      <p:sp>
        <p:nvSpPr>
          <p:cNvPr id="3" name="2 Marcador de contenido"/>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3 Marcador de contenido"/>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5" name="Rectangle 4"/>
          <p:cNvSpPr>
            <a:spLocks noGrp="1" noChangeArrowheads="1"/>
          </p:cNvSpPr>
          <p:nvPr>
            <p:ph type="dt" sz="half" idx="10"/>
          </p:nvPr>
        </p:nvSpPr>
        <p:spPr>
          <a:ln/>
        </p:spPr>
        <p:txBody>
          <a:bodyPr/>
          <a:lstStyle>
            <a:lvl1pPr>
              <a:defRPr/>
            </a:lvl1pPr>
          </a:lstStyle>
          <a:p>
            <a:pPr>
              <a:defRPr/>
            </a:pPr>
            <a:endParaRPr lang="es-ES_tradnl"/>
          </a:p>
        </p:txBody>
      </p:sp>
      <p:sp>
        <p:nvSpPr>
          <p:cNvPr id="6" name="Rectangle 5"/>
          <p:cNvSpPr>
            <a:spLocks noGrp="1" noChangeArrowheads="1"/>
          </p:cNvSpPr>
          <p:nvPr>
            <p:ph type="ftr" sz="quarter" idx="11"/>
          </p:nvPr>
        </p:nvSpPr>
        <p:spPr>
          <a:ln/>
        </p:spPr>
        <p:txBody>
          <a:bodyPr/>
          <a:lstStyle>
            <a:lvl1pPr>
              <a:defRPr/>
            </a:lvl1pPr>
          </a:lstStyle>
          <a:p>
            <a:pPr>
              <a:defRPr/>
            </a:pPr>
            <a:endParaRPr lang="es-ES_tradnl"/>
          </a:p>
        </p:txBody>
      </p:sp>
      <p:sp>
        <p:nvSpPr>
          <p:cNvPr id="7" name="Rectangle 6"/>
          <p:cNvSpPr>
            <a:spLocks noGrp="1" noChangeArrowheads="1"/>
          </p:cNvSpPr>
          <p:nvPr>
            <p:ph type="sldNum" sz="quarter" idx="12"/>
          </p:nvPr>
        </p:nvSpPr>
        <p:spPr>
          <a:ln/>
        </p:spPr>
        <p:txBody>
          <a:bodyPr/>
          <a:lstStyle>
            <a:lvl1pPr>
              <a:defRPr/>
            </a:lvl1pPr>
          </a:lstStyle>
          <a:p>
            <a:pPr>
              <a:defRPr/>
            </a:pPr>
            <a:fld id="{86AC8E0A-F3C8-4B01-9D91-2D20BF1AE1AC}" type="slidenum">
              <a:rPr lang="es-ES_tradnl"/>
              <a:pPr>
                <a:defRPr/>
              </a:pPr>
              <a:t>‹Nº›</a:t>
            </a:fld>
            <a:endParaRPr lang="es-ES_tradnl"/>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s-ES"/>
          </a:p>
        </p:txBody>
      </p:sp>
      <p:sp>
        <p:nvSpPr>
          <p:cNvPr id="3" name="Rectangle 5"/>
          <p:cNvSpPr>
            <a:spLocks noGrp="1" noChangeArrowheads="1"/>
          </p:cNvSpPr>
          <p:nvPr>
            <p:ph type="ftr" sz="quarter" idx="11"/>
          </p:nvPr>
        </p:nvSpPr>
        <p:spPr>
          <a:ln/>
        </p:spPr>
        <p:txBody>
          <a:bodyPr/>
          <a:lstStyle>
            <a:lvl1pPr>
              <a:defRPr/>
            </a:lvl1pPr>
          </a:lstStyle>
          <a:p>
            <a:pPr>
              <a:defRPr/>
            </a:pPr>
            <a:endParaRPr lang="es-ES"/>
          </a:p>
        </p:txBody>
      </p:sp>
      <p:sp>
        <p:nvSpPr>
          <p:cNvPr id="4" name="Rectangle 6"/>
          <p:cNvSpPr>
            <a:spLocks noGrp="1" noChangeArrowheads="1"/>
          </p:cNvSpPr>
          <p:nvPr>
            <p:ph type="sldNum" sz="quarter" idx="12"/>
          </p:nvPr>
        </p:nvSpPr>
        <p:spPr>
          <a:ln/>
        </p:spPr>
        <p:txBody>
          <a:bodyPr/>
          <a:lstStyle>
            <a:lvl1pPr>
              <a:defRPr/>
            </a:lvl1pPr>
          </a:lstStyle>
          <a:p>
            <a:pPr>
              <a:defRPr/>
            </a:pPr>
            <a:fld id="{42714309-D445-4E5C-9393-405B28B01EB8}" type="slidenum">
              <a:rPr lang="es-ES"/>
              <a:pPr>
                <a:defRPr/>
              </a:pPr>
              <a:t>‹Nº›</a:t>
            </a:fld>
            <a:endParaRPr lang="es-E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_tradnl"/>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S"/>
          </a:p>
        </p:txBody>
      </p:sp>
      <p:sp>
        <p:nvSpPr>
          <p:cNvPr id="6" name="Rectangle 5"/>
          <p:cNvSpPr>
            <a:spLocks noGrp="1" noChangeArrowheads="1"/>
          </p:cNvSpPr>
          <p:nvPr>
            <p:ph type="ftr" sz="quarter" idx="11"/>
          </p:nvPr>
        </p:nvSpPr>
        <p:spPr>
          <a:ln/>
        </p:spPr>
        <p:txBody>
          <a:bodyPr/>
          <a:lstStyle>
            <a:lvl1pPr>
              <a:defRPr/>
            </a:lvl1pPr>
          </a:lstStyle>
          <a:p>
            <a:pPr>
              <a:defRPr/>
            </a:pPr>
            <a:endParaRPr lang="es-ES"/>
          </a:p>
        </p:txBody>
      </p:sp>
      <p:sp>
        <p:nvSpPr>
          <p:cNvPr id="7" name="Rectangle 6"/>
          <p:cNvSpPr>
            <a:spLocks noGrp="1" noChangeArrowheads="1"/>
          </p:cNvSpPr>
          <p:nvPr>
            <p:ph type="sldNum" sz="quarter" idx="12"/>
          </p:nvPr>
        </p:nvSpPr>
        <p:spPr>
          <a:ln/>
        </p:spPr>
        <p:txBody>
          <a:bodyPr/>
          <a:lstStyle>
            <a:lvl1pPr>
              <a:defRPr/>
            </a:lvl1pPr>
          </a:lstStyle>
          <a:p>
            <a:pPr>
              <a:defRPr/>
            </a:pPr>
            <a:fld id="{F56F2F9D-76DA-4C95-AAF3-9FA2027C0AB3}" type="slidenum">
              <a:rPr lang="es-ES"/>
              <a:pPr>
                <a:defRPr/>
              </a:pPr>
              <a:t>‹Nº›</a:t>
            </a:fld>
            <a:endParaRPr lang="es-E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_tradnl"/>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_tradnl" noProof="0" smtClean="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S"/>
          </a:p>
        </p:txBody>
      </p:sp>
      <p:sp>
        <p:nvSpPr>
          <p:cNvPr id="6" name="Rectangle 5"/>
          <p:cNvSpPr>
            <a:spLocks noGrp="1" noChangeArrowheads="1"/>
          </p:cNvSpPr>
          <p:nvPr>
            <p:ph type="ftr" sz="quarter" idx="11"/>
          </p:nvPr>
        </p:nvSpPr>
        <p:spPr>
          <a:ln/>
        </p:spPr>
        <p:txBody>
          <a:bodyPr/>
          <a:lstStyle>
            <a:lvl1pPr>
              <a:defRPr/>
            </a:lvl1pPr>
          </a:lstStyle>
          <a:p>
            <a:pPr>
              <a:defRPr/>
            </a:pPr>
            <a:endParaRPr lang="es-ES"/>
          </a:p>
        </p:txBody>
      </p:sp>
      <p:sp>
        <p:nvSpPr>
          <p:cNvPr id="7" name="Rectangle 6"/>
          <p:cNvSpPr>
            <a:spLocks noGrp="1" noChangeArrowheads="1"/>
          </p:cNvSpPr>
          <p:nvPr>
            <p:ph type="sldNum" sz="quarter" idx="12"/>
          </p:nvPr>
        </p:nvSpPr>
        <p:spPr>
          <a:ln/>
        </p:spPr>
        <p:txBody>
          <a:bodyPr/>
          <a:lstStyle>
            <a:lvl1pPr>
              <a:defRPr/>
            </a:lvl1pPr>
          </a:lstStyle>
          <a:p>
            <a:pPr>
              <a:defRPr/>
            </a:pPr>
            <a:fld id="{B3323FE5-FFA5-4D4E-BC96-2E5BC694F0DA}" type="slidenum">
              <a:rPr lang="es-ES"/>
              <a:pPr>
                <a:defRPr/>
              </a:pPr>
              <a:t>‹Nº›</a:t>
            </a:fld>
            <a:endParaRPr lang="es-E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_tradnl"/>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09268209-4FBB-414F-B977-1786E92DAE45}" type="slidenum">
              <a:rPr lang="es-ES"/>
              <a:pPr>
                <a:defRPr/>
              </a:pPr>
              <a:t>‹Nº›</a:t>
            </a:fld>
            <a:endParaRPr lang="es-E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S_tradnl"/>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A1C08E18-E94D-40B5-971A-A53A4BADBA47}" type="slidenum">
              <a:rPr lang="es-ES"/>
              <a:pPr>
                <a:defRPr/>
              </a:pPr>
              <a:t>‹Nº›</a:t>
            </a:fld>
            <a:endParaRPr lang="es-E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_tradnl"/>
          </a:p>
        </p:txBody>
      </p:sp>
      <p:sp>
        <p:nvSpPr>
          <p:cNvPr id="3" name="2 Subtítulo"/>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smtClean="0"/>
              <a:t>Haga clic para modificar el estilo de subtítulo del patrón</a:t>
            </a:r>
            <a:endParaRPr lang="es-ES_tradnl"/>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C11EF869-8887-46B0-8677-08A71AD725D2}" type="slidenum">
              <a:rPr lang="es-ES"/>
              <a:pPr>
                <a:defRPr/>
              </a:pPr>
              <a:t>‹Nº›</a:t>
            </a:fld>
            <a:endParaRPr lang="es-E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_tradnl"/>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600A3A0D-4714-4D5E-9DA8-037569BF6D7D}" type="slidenum">
              <a:rPr lang="es-ES"/>
              <a:pPr>
                <a:defRPr/>
              </a:pPr>
              <a:t>‹Nº›</a:t>
            </a:fld>
            <a:endParaRPr lang="es-E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_tradnl"/>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36C5FBE1-7A65-48EE-AEA1-7B39415A16C5}" type="slidenum">
              <a:rPr lang="es-ES"/>
              <a:pPr>
                <a:defRPr/>
              </a:pPr>
              <a:t>‹Nº›</a:t>
            </a:fld>
            <a:endParaRPr lang="es-E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_tradnl"/>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5" name="Rectangle 4"/>
          <p:cNvSpPr>
            <a:spLocks noGrp="1" noChangeArrowheads="1"/>
          </p:cNvSpPr>
          <p:nvPr>
            <p:ph type="dt" sz="half" idx="10"/>
          </p:nvPr>
        </p:nvSpPr>
        <p:spPr>
          <a:ln/>
        </p:spPr>
        <p:txBody>
          <a:bodyPr/>
          <a:lstStyle>
            <a:lvl1pPr>
              <a:defRPr/>
            </a:lvl1pPr>
          </a:lstStyle>
          <a:p>
            <a:pPr>
              <a:defRPr/>
            </a:pPr>
            <a:endParaRPr lang="es-ES"/>
          </a:p>
        </p:txBody>
      </p:sp>
      <p:sp>
        <p:nvSpPr>
          <p:cNvPr id="6" name="Rectangle 5"/>
          <p:cNvSpPr>
            <a:spLocks noGrp="1" noChangeArrowheads="1"/>
          </p:cNvSpPr>
          <p:nvPr>
            <p:ph type="ftr" sz="quarter" idx="11"/>
          </p:nvPr>
        </p:nvSpPr>
        <p:spPr>
          <a:ln/>
        </p:spPr>
        <p:txBody>
          <a:bodyPr/>
          <a:lstStyle>
            <a:lvl1pPr>
              <a:defRPr/>
            </a:lvl1pPr>
          </a:lstStyle>
          <a:p>
            <a:pPr>
              <a:defRPr/>
            </a:pPr>
            <a:endParaRPr lang="es-ES"/>
          </a:p>
        </p:txBody>
      </p:sp>
      <p:sp>
        <p:nvSpPr>
          <p:cNvPr id="7" name="Rectangle 6"/>
          <p:cNvSpPr>
            <a:spLocks noGrp="1" noChangeArrowheads="1"/>
          </p:cNvSpPr>
          <p:nvPr>
            <p:ph type="sldNum" sz="quarter" idx="12"/>
          </p:nvPr>
        </p:nvSpPr>
        <p:spPr>
          <a:ln/>
        </p:spPr>
        <p:txBody>
          <a:bodyPr/>
          <a:lstStyle>
            <a:lvl1pPr>
              <a:defRPr/>
            </a:lvl1pPr>
          </a:lstStyle>
          <a:p>
            <a:pPr>
              <a:defRPr/>
            </a:pPr>
            <a:fld id="{7A5E95E0-7992-4970-9747-1931029F2122}" type="slidenum">
              <a:rPr lang="es-ES"/>
              <a:pPr>
                <a:defRPr/>
              </a:pPr>
              <a:t>‹Nº›</a:t>
            </a:fld>
            <a:endParaRPr lang="es-E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_tradnl"/>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7" name="Rectangle 4"/>
          <p:cNvSpPr>
            <a:spLocks noGrp="1" noChangeArrowheads="1"/>
          </p:cNvSpPr>
          <p:nvPr>
            <p:ph type="dt" sz="half" idx="10"/>
          </p:nvPr>
        </p:nvSpPr>
        <p:spPr>
          <a:ln/>
        </p:spPr>
        <p:txBody>
          <a:bodyPr/>
          <a:lstStyle>
            <a:lvl1pPr>
              <a:defRPr/>
            </a:lvl1pPr>
          </a:lstStyle>
          <a:p>
            <a:pPr>
              <a:defRPr/>
            </a:pPr>
            <a:endParaRPr lang="es-ES"/>
          </a:p>
        </p:txBody>
      </p:sp>
      <p:sp>
        <p:nvSpPr>
          <p:cNvPr id="8" name="Rectangle 5"/>
          <p:cNvSpPr>
            <a:spLocks noGrp="1" noChangeArrowheads="1"/>
          </p:cNvSpPr>
          <p:nvPr>
            <p:ph type="ftr" sz="quarter" idx="11"/>
          </p:nvPr>
        </p:nvSpPr>
        <p:spPr>
          <a:ln/>
        </p:spPr>
        <p:txBody>
          <a:bodyPr/>
          <a:lstStyle>
            <a:lvl1pPr>
              <a:defRPr/>
            </a:lvl1pPr>
          </a:lstStyle>
          <a:p>
            <a:pPr>
              <a:defRPr/>
            </a:pPr>
            <a:endParaRPr lang="es-ES"/>
          </a:p>
        </p:txBody>
      </p:sp>
      <p:sp>
        <p:nvSpPr>
          <p:cNvPr id="9" name="Rectangle 6"/>
          <p:cNvSpPr>
            <a:spLocks noGrp="1" noChangeArrowheads="1"/>
          </p:cNvSpPr>
          <p:nvPr>
            <p:ph type="sldNum" sz="quarter" idx="12"/>
          </p:nvPr>
        </p:nvSpPr>
        <p:spPr>
          <a:ln/>
        </p:spPr>
        <p:txBody>
          <a:bodyPr/>
          <a:lstStyle>
            <a:lvl1pPr>
              <a:defRPr/>
            </a:lvl1pPr>
          </a:lstStyle>
          <a:p>
            <a:pPr>
              <a:defRPr/>
            </a:pPr>
            <a:fld id="{09811B83-921A-4B6F-92E4-3A70101C6817}" type="slidenum">
              <a:rPr lang="es-ES"/>
              <a:pPr>
                <a:defRPr/>
              </a:pPr>
              <a:t>‹Nº›</a:t>
            </a:fld>
            <a:endParaRPr lang="es-E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p:spPr>
        <p:txBody>
          <a:bodyPr/>
          <a:lstStyle>
            <a:lvl1pPr>
              <a:defRPr/>
            </a:lvl1pPr>
          </a:lstStyle>
          <a:p>
            <a:r>
              <a:rPr lang="es-ES" smtClean="0"/>
              <a:t>Haga clic para modificar el estilo de título del patrón</a:t>
            </a:r>
            <a:endParaRPr lang="es-ES_tradnl"/>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7" name="Rectangle 4"/>
          <p:cNvSpPr>
            <a:spLocks noGrp="1" noChangeArrowheads="1"/>
          </p:cNvSpPr>
          <p:nvPr>
            <p:ph type="dt" sz="half" idx="10"/>
          </p:nvPr>
        </p:nvSpPr>
        <p:spPr>
          <a:ln/>
        </p:spPr>
        <p:txBody>
          <a:bodyPr/>
          <a:lstStyle>
            <a:lvl1pPr>
              <a:defRPr/>
            </a:lvl1pPr>
          </a:lstStyle>
          <a:p>
            <a:pPr>
              <a:defRPr/>
            </a:pPr>
            <a:endParaRPr lang="es-ES_tradnl"/>
          </a:p>
        </p:txBody>
      </p:sp>
      <p:sp>
        <p:nvSpPr>
          <p:cNvPr id="8" name="Rectangle 5"/>
          <p:cNvSpPr>
            <a:spLocks noGrp="1" noChangeArrowheads="1"/>
          </p:cNvSpPr>
          <p:nvPr>
            <p:ph type="ftr" sz="quarter" idx="11"/>
          </p:nvPr>
        </p:nvSpPr>
        <p:spPr>
          <a:ln/>
        </p:spPr>
        <p:txBody>
          <a:bodyPr/>
          <a:lstStyle>
            <a:lvl1pPr>
              <a:defRPr/>
            </a:lvl1pPr>
          </a:lstStyle>
          <a:p>
            <a:pPr>
              <a:defRPr/>
            </a:pPr>
            <a:endParaRPr lang="es-ES_tradnl"/>
          </a:p>
        </p:txBody>
      </p:sp>
      <p:sp>
        <p:nvSpPr>
          <p:cNvPr id="9" name="Rectangle 6"/>
          <p:cNvSpPr>
            <a:spLocks noGrp="1" noChangeArrowheads="1"/>
          </p:cNvSpPr>
          <p:nvPr>
            <p:ph type="sldNum" sz="quarter" idx="12"/>
          </p:nvPr>
        </p:nvSpPr>
        <p:spPr>
          <a:ln/>
        </p:spPr>
        <p:txBody>
          <a:bodyPr/>
          <a:lstStyle>
            <a:lvl1pPr>
              <a:defRPr/>
            </a:lvl1pPr>
          </a:lstStyle>
          <a:p>
            <a:pPr>
              <a:defRPr/>
            </a:pPr>
            <a:fld id="{AA827CA6-9E76-4574-841E-E2BDE786B937}" type="slidenum">
              <a:rPr lang="es-ES_tradnl"/>
              <a:pPr>
                <a:defRPr/>
              </a:pPr>
              <a:t>‹Nº›</a:t>
            </a:fld>
            <a:endParaRPr lang="es-ES_tradnl"/>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_tradnl"/>
          </a:p>
        </p:txBody>
      </p:sp>
      <p:sp>
        <p:nvSpPr>
          <p:cNvPr id="3" name="Rectangle 4"/>
          <p:cNvSpPr>
            <a:spLocks noGrp="1" noChangeArrowheads="1"/>
          </p:cNvSpPr>
          <p:nvPr>
            <p:ph type="dt" sz="half" idx="10"/>
          </p:nvPr>
        </p:nvSpPr>
        <p:spPr>
          <a:ln/>
        </p:spPr>
        <p:txBody>
          <a:bodyPr/>
          <a:lstStyle>
            <a:lvl1pPr>
              <a:defRPr/>
            </a:lvl1pPr>
          </a:lstStyle>
          <a:p>
            <a:pPr>
              <a:defRPr/>
            </a:pPr>
            <a:endParaRPr lang="es-ES"/>
          </a:p>
        </p:txBody>
      </p:sp>
      <p:sp>
        <p:nvSpPr>
          <p:cNvPr id="4" name="Rectangle 5"/>
          <p:cNvSpPr>
            <a:spLocks noGrp="1" noChangeArrowheads="1"/>
          </p:cNvSpPr>
          <p:nvPr>
            <p:ph type="ftr" sz="quarter" idx="11"/>
          </p:nvPr>
        </p:nvSpPr>
        <p:spPr>
          <a:ln/>
        </p:spPr>
        <p:txBody>
          <a:bodyPr/>
          <a:lstStyle>
            <a:lvl1pPr>
              <a:defRPr/>
            </a:lvl1pPr>
          </a:lstStyle>
          <a:p>
            <a:pPr>
              <a:defRPr/>
            </a:pPr>
            <a:endParaRPr lang="es-ES"/>
          </a:p>
        </p:txBody>
      </p:sp>
      <p:sp>
        <p:nvSpPr>
          <p:cNvPr id="5" name="Rectangle 6"/>
          <p:cNvSpPr>
            <a:spLocks noGrp="1" noChangeArrowheads="1"/>
          </p:cNvSpPr>
          <p:nvPr>
            <p:ph type="sldNum" sz="quarter" idx="12"/>
          </p:nvPr>
        </p:nvSpPr>
        <p:spPr>
          <a:ln/>
        </p:spPr>
        <p:txBody>
          <a:bodyPr/>
          <a:lstStyle>
            <a:lvl1pPr>
              <a:defRPr/>
            </a:lvl1pPr>
          </a:lstStyle>
          <a:p>
            <a:pPr>
              <a:defRPr/>
            </a:pPr>
            <a:fld id="{2B6E88D2-70DC-41E9-A117-A1952FE58F2D}" type="slidenum">
              <a:rPr lang="es-ES"/>
              <a:pPr>
                <a:defRPr/>
              </a:pPr>
              <a:t>‹Nº›</a:t>
            </a:fld>
            <a:endParaRPr lang="es-E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s-ES"/>
          </a:p>
        </p:txBody>
      </p:sp>
      <p:sp>
        <p:nvSpPr>
          <p:cNvPr id="3" name="Rectangle 5"/>
          <p:cNvSpPr>
            <a:spLocks noGrp="1" noChangeArrowheads="1"/>
          </p:cNvSpPr>
          <p:nvPr>
            <p:ph type="ftr" sz="quarter" idx="11"/>
          </p:nvPr>
        </p:nvSpPr>
        <p:spPr>
          <a:ln/>
        </p:spPr>
        <p:txBody>
          <a:bodyPr/>
          <a:lstStyle>
            <a:lvl1pPr>
              <a:defRPr/>
            </a:lvl1pPr>
          </a:lstStyle>
          <a:p>
            <a:pPr>
              <a:defRPr/>
            </a:pPr>
            <a:endParaRPr lang="es-ES"/>
          </a:p>
        </p:txBody>
      </p:sp>
      <p:sp>
        <p:nvSpPr>
          <p:cNvPr id="4" name="Rectangle 6"/>
          <p:cNvSpPr>
            <a:spLocks noGrp="1" noChangeArrowheads="1"/>
          </p:cNvSpPr>
          <p:nvPr>
            <p:ph type="sldNum" sz="quarter" idx="12"/>
          </p:nvPr>
        </p:nvSpPr>
        <p:spPr>
          <a:ln/>
        </p:spPr>
        <p:txBody>
          <a:bodyPr/>
          <a:lstStyle>
            <a:lvl1pPr>
              <a:defRPr/>
            </a:lvl1pPr>
          </a:lstStyle>
          <a:p>
            <a:pPr>
              <a:defRPr/>
            </a:pPr>
            <a:fld id="{24B072F0-B4C5-4860-B81E-DB0E1C4603C1}" type="slidenum">
              <a:rPr lang="es-ES"/>
              <a:pPr>
                <a:defRPr/>
              </a:pPr>
              <a:t>‹Nº›</a:t>
            </a:fld>
            <a:endParaRPr lang="es-E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_tradnl"/>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S"/>
          </a:p>
        </p:txBody>
      </p:sp>
      <p:sp>
        <p:nvSpPr>
          <p:cNvPr id="6" name="Rectangle 5"/>
          <p:cNvSpPr>
            <a:spLocks noGrp="1" noChangeArrowheads="1"/>
          </p:cNvSpPr>
          <p:nvPr>
            <p:ph type="ftr" sz="quarter" idx="11"/>
          </p:nvPr>
        </p:nvSpPr>
        <p:spPr>
          <a:ln/>
        </p:spPr>
        <p:txBody>
          <a:bodyPr/>
          <a:lstStyle>
            <a:lvl1pPr>
              <a:defRPr/>
            </a:lvl1pPr>
          </a:lstStyle>
          <a:p>
            <a:pPr>
              <a:defRPr/>
            </a:pPr>
            <a:endParaRPr lang="es-ES"/>
          </a:p>
        </p:txBody>
      </p:sp>
      <p:sp>
        <p:nvSpPr>
          <p:cNvPr id="7" name="Rectangle 6"/>
          <p:cNvSpPr>
            <a:spLocks noGrp="1" noChangeArrowheads="1"/>
          </p:cNvSpPr>
          <p:nvPr>
            <p:ph type="sldNum" sz="quarter" idx="12"/>
          </p:nvPr>
        </p:nvSpPr>
        <p:spPr>
          <a:ln/>
        </p:spPr>
        <p:txBody>
          <a:bodyPr/>
          <a:lstStyle>
            <a:lvl1pPr>
              <a:defRPr/>
            </a:lvl1pPr>
          </a:lstStyle>
          <a:p>
            <a:pPr>
              <a:defRPr/>
            </a:pPr>
            <a:fld id="{AA203298-48EC-420F-9C4F-D80525959679}" type="slidenum">
              <a:rPr lang="es-ES"/>
              <a:pPr>
                <a:defRPr/>
              </a:pPr>
              <a:t>‹Nº›</a:t>
            </a:fld>
            <a:endParaRPr lang="es-E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_tradnl"/>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_tradnl" noProof="0" smtClean="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S"/>
          </a:p>
        </p:txBody>
      </p:sp>
      <p:sp>
        <p:nvSpPr>
          <p:cNvPr id="6" name="Rectangle 5"/>
          <p:cNvSpPr>
            <a:spLocks noGrp="1" noChangeArrowheads="1"/>
          </p:cNvSpPr>
          <p:nvPr>
            <p:ph type="ftr" sz="quarter" idx="11"/>
          </p:nvPr>
        </p:nvSpPr>
        <p:spPr>
          <a:ln/>
        </p:spPr>
        <p:txBody>
          <a:bodyPr/>
          <a:lstStyle>
            <a:lvl1pPr>
              <a:defRPr/>
            </a:lvl1pPr>
          </a:lstStyle>
          <a:p>
            <a:pPr>
              <a:defRPr/>
            </a:pPr>
            <a:endParaRPr lang="es-ES"/>
          </a:p>
        </p:txBody>
      </p:sp>
      <p:sp>
        <p:nvSpPr>
          <p:cNvPr id="7" name="Rectangle 6"/>
          <p:cNvSpPr>
            <a:spLocks noGrp="1" noChangeArrowheads="1"/>
          </p:cNvSpPr>
          <p:nvPr>
            <p:ph type="sldNum" sz="quarter" idx="12"/>
          </p:nvPr>
        </p:nvSpPr>
        <p:spPr>
          <a:ln/>
        </p:spPr>
        <p:txBody>
          <a:bodyPr/>
          <a:lstStyle>
            <a:lvl1pPr>
              <a:defRPr/>
            </a:lvl1pPr>
          </a:lstStyle>
          <a:p>
            <a:pPr>
              <a:defRPr/>
            </a:pPr>
            <a:fld id="{451D07DA-43FD-4737-A71D-4A3359C81CFB}" type="slidenum">
              <a:rPr lang="es-ES"/>
              <a:pPr>
                <a:defRPr/>
              </a:pPr>
              <a:t>‹Nº›</a:t>
            </a:fld>
            <a:endParaRPr lang="es-E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_tradnl"/>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E6518AA5-B625-4013-906F-ABCDDFB1579F}" type="slidenum">
              <a:rPr lang="es-ES"/>
              <a:pPr>
                <a:defRPr/>
              </a:pPr>
              <a:t>‹Nº›</a:t>
            </a:fld>
            <a:endParaRPr lang="es-E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S_tradnl"/>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DE0E6486-6112-459A-BCB1-2CDAABD82088}" type="slidenum">
              <a:rPr lang="es-ES"/>
              <a:pPr>
                <a:defRPr/>
              </a:pPr>
              <a:t>‹Nº›</a:t>
            </a:fld>
            <a:endParaRPr lang="es-E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_tradnl"/>
          </a:p>
        </p:txBody>
      </p:sp>
      <p:sp>
        <p:nvSpPr>
          <p:cNvPr id="3" name="2 Subtítulo"/>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smtClean="0"/>
              <a:t>Haga clic para modificar el estilo de subtítulo del patrón</a:t>
            </a:r>
            <a:endParaRPr lang="es-ES_tradnl"/>
          </a:p>
        </p:txBody>
      </p:sp>
      <p:sp>
        <p:nvSpPr>
          <p:cNvPr id="4" name="Rectangle 4"/>
          <p:cNvSpPr>
            <a:spLocks noGrp="1" noChangeArrowheads="1"/>
          </p:cNvSpPr>
          <p:nvPr>
            <p:ph type="dt" sz="half" idx="10"/>
          </p:nvPr>
        </p:nvSpPr>
        <p:spPr>
          <a:ln/>
        </p:spPr>
        <p:txBody>
          <a:bodyPr/>
          <a:lstStyle>
            <a:lvl1pPr>
              <a:defRPr/>
            </a:lvl1pPr>
          </a:lstStyle>
          <a:p>
            <a:pPr>
              <a:defRPr/>
            </a:pPr>
            <a:endParaRPr lang="es-ES_tradnl"/>
          </a:p>
        </p:txBody>
      </p:sp>
      <p:sp>
        <p:nvSpPr>
          <p:cNvPr id="5" name="Rectangle 5"/>
          <p:cNvSpPr>
            <a:spLocks noGrp="1" noChangeArrowheads="1"/>
          </p:cNvSpPr>
          <p:nvPr>
            <p:ph type="ftr" sz="quarter" idx="11"/>
          </p:nvPr>
        </p:nvSpPr>
        <p:spPr>
          <a:ln/>
        </p:spPr>
        <p:txBody>
          <a:bodyPr/>
          <a:lstStyle>
            <a:lvl1pPr>
              <a:defRPr/>
            </a:lvl1pPr>
          </a:lstStyle>
          <a:p>
            <a:pPr>
              <a:defRPr/>
            </a:pPr>
            <a:endParaRPr lang="es-ES_tradnl"/>
          </a:p>
        </p:txBody>
      </p:sp>
      <p:sp>
        <p:nvSpPr>
          <p:cNvPr id="6" name="Rectangle 6"/>
          <p:cNvSpPr>
            <a:spLocks noGrp="1" noChangeArrowheads="1"/>
          </p:cNvSpPr>
          <p:nvPr>
            <p:ph type="sldNum" sz="quarter" idx="12"/>
          </p:nvPr>
        </p:nvSpPr>
        <p:spPr>
          <a:ln/>
        </p:spPr>
        <p:txBody>
          <a:bodyPr/>
          <a:lstStyle>
            <a:lvl1pPr>
              <a:defRPr/>
            </a:lvl1pPr>
          </a:lstStyle>
          <a:p>
            <a:pPr>
              <a:defRPr/>
            </a:pPr>
            <a:fld id="{32C2DF00-FF1D-42D4-B4DE-0B829259AE6D}" type="slidenum">
              <a:rPr lang="es-ES_tradnl"/>
              <a:pPr>
                <a:defRPr/>
              </a:pPr>
              <a:t>‹Nº›</a:t>
            </a:fld>
            <a:endParaRPr lang="es-ES_tradnl"/>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_tradnl"/>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Rectangle 4"/>
          <p:cNvSpPr>
            <a:spLocks noGrp="1" noChangeArrowheads="1"/>
          </p:cNvSpPr>
          <p:nvPr>
            <p:ph type="dt" sz="half" idx="10"/>
          </p:nvPr>
        </p:nvSpPr>
        <p:spPr>
          <a:ln/>
        </p:spPr>
        <p:txBody>
          <a:bodyPr/>
          <a:lstStyle>
            <a:lvl1pPr>
              <a:defRPr/>
            </a:lvl1pPr>
          </a:lstStyle>
          <a:p>
            <a:pPr>
              <a:defRPr/>
            </a:pPr>
            <a:endParaRPr lang="es-ES_tradnl"/>
          </a:p>
        </p:txBody>
      </p:sp>
      <p:sp>
        <p:nvSpPr>
          <p:cNvPr id="5" name="Rectangle 5"/>
          <p:cNvSpPr>
            <a:spLocks noGrp="1" noChangeArrowheads="1"/>
          </p:cNvSpPr>
          <p:nvPr>
            <p:ph type="ftr" sz="quarter" idx="11"/>
          </p:nvPr>
        </p:nvSpPr>
        <p:spPr>
          <a:ln/>
        </p:spPr>
        <p:txBody>
          <a:bodyPr/>
          <a:lstStyle>
            <a:lvl1pPr>
              <a:defRPr/>
            </a:lvl1pPr>
          </a:lstStyle>
          <a:p>
            <a:pPr>
              <a:defRPr/>
            </a:pPr>
            <a:endParaRPr lang="es-ES_tradnl"/>
          </a:p>
        </p:txBody>
      </p:sp>
      <p:sp>
        <p:nvSpPr>
          <p:cNvPr id="6" name="Rectangle 6"/>
          <p:cNvSpPr>
            <a:spLocks noGrp="1" noChangeArrowheads="1"/>
          </p:cNvSpPr>
          <p:nvPr>
            <p:ph type="sldNum" sz="quarter" idx="12"/>
          </p:nvPr>
        </p:nvSpPr>
        <p:spPr>
          <a:ln/>
        </p:spPr>
        <p:txBody>
          <a:bodyPr/>
          <a:lstStyle>
            <a:lvl1pPr>
              <a:defRPr/>
            </a:lvl1pPr>
          </a:lstStyle>
          <a:p>
            <a:pPr>
              <a:defRPr/>
            </a:pPr>
            <a:fld id="{7E347197-515E-4985-AEF3-5813614DE28C}" type="slidenum">
              <a:rPr lang="es-ES_tradnl"/>
              <a:pPr>
                <a:defRPr/>
              </a:pPr>
              <a:t>‹Nº›</a:t>
            </a:fld>
            <a:endParaRPr lang="es-ES_tradnl"/>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_tradnl"/>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
        <p:nvSpPr>
          <p:cNvPr id="4" name="Rectangle 4"/>
          <p:cNvSpPr>
            <a:spLocks noGrp="1" noChangeArrowheads="1"/>
          </p:cNvSpPr>
          <p:nvPr>
            <p:ph type="dt" sz="half" idx="10"/>
          </p:nvPr>
        </p:nvSpPr>
        <p:spPr>
          <a:ln/>
        </p:spPr>
        <p:txBody>
          <a:bodyPr/>
          <a:lstStyle>
            <a:lvl1pPr>
              <a:defRPr/>
            </a:lvl1pPr>
          </a:lstStyle>
          <a:p>
            <a:pPr>
              <a:defRPr/>
            </a:pPr>
            <a:endParaRPr lang="es-ES_tradnl"/>
          </a:p>
        </p:txBody>
      </p:sp>
      <p:sp>
        <p:nvSpPr>
          <p:cNvPr id="5" name="Rectangle 5"/>
          <p:cNvSpPr>
            <a:spLocks noGrp="1" noChangeArrowheads="1"/>
          </p:cNvSpPr>
          <p:nvPr>
            <p:ph type="ftr" sz="quarter" idx="11"/>
          </p:nvPr>
        </p:nvSpPr>
        <p:spPr>
          <a:ln/>
        </p:spPr>
        <p:txBody>
          <a:bodyPr/>
          <a:lstStyle>
            <a:lvl1pPr>
              <a:defRPr/>
            </a:lvl1pPr>
          </a:lstStyle>
          <a:p>
            <a:pPr>
              <a:defRPr/>
            </a:pPr>
            <a:endParaRPr lang="es-ES_tradnl"/>
          </a:p>
        </p:txBody>
      </p:sp>
      <p:sp>
        <p:nvSpPr>
          <p:cNvPr id="6" name="Rectangle 6"/>
          <p:cNvSpPr>
            <a:spLocks noGrp="1" noChangeArrowheads="1"/>
          </p:cNvSpPr>
          <p:nvPr>
            <p:ph type="sldNum" sz="quarter" idx="12"/>
          </p:nvPr>
        </p:nvSpPr>
        <p:spPr>
          <a:ln/>
        </p:spPr>
        <p:txBody>
          <a:bodyPr/>
          <a:lstStyle>
            <a:lvl1pPr>
              <a:defRPr/>
            </a:lvl1pPr>
          </a:lstStyle>
          <a:p>
            <a:pPr>
              <a:defRPr/>
            </a:pPr>
            <a:fld id="{D2E3DB69-3D73-4BB9-85E7-A2B21DD88166}" type="slidenum">
              <a:rPr lang="es-ES_tradnl"/>
              <a:pPr>
                <a:defRPr/>
              </a:pPr>
              <a:t>‹Nº›</a:t>
            </a:fld>
            <a:endParaRPr lang="es-ES_tradnl"/>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_tradnl"/>
          </a:p>
        </p:txBody>
      </p:sp>
      <p:sp>
        <p:nvSpPr>
          <p:cNvPr id="3" name="2 Marcador de contenido"/>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3 Marcador de contenido"/>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5" name="Rectangle 4"/>
          <p:cNvSpPr>
            <a:spLocks noGrp="1" noChangeArrowheads="1"/>
          </p:cNvSpPr>
          <p:nvPr>
            <p:ph type="dt" sz="half" idx="10"/>
          </p:nvPr>
        </p:nvSpPr>
        <p:spPr>
          <a:ln/>
        </p:spPr>
        <p:txBody>
          <a:bodyPr/>
          <a:lstStyle>
            <a:lvl1pPr>
              <a:defRPr/>
            </a:lvl1pPr>
          </a:lstStyle>
          <a:p>
            <a:pPr>
              <a:defRPr/>
            </a:pPr>
            <a:endParaRPr lang="es-ES_tradnl"/>
          </a:p>
        </p:txBody>
      </p:sp>
      <p:sp>
        <p:nvSpPr>
          <p:cNvPr id="6" name="Rectangle 5"/>
          <p:cNvSpPr>
            <a:spLocks noGrp="1" noChangeArrowheads="1"/>
          </p:cNvSpPr>
          <p:nvPr>
            <p:ph type="ftr" sz="quarter" idx="11"/>
          </p:nvPr>
        </p:nvSpPr>
        <p:spPr>
          <a:ln/>
        </p:spPr>
        <p:txBody>
          <a:bodyPr/>
          <a:lstStyle>
            <a:lvl1pPr>
              <a:defRPr/>
            </a:lvl1pPr>
          </a:lstStyle>
          <a:p>
            <a:pPr>
              <a:defRPr/>
            </a:pPr>
            <a:endParaRPr lang="es-ES_tradnl"/>
          </a:p>
        </p:txBody>
      </p:sp>
      <p:sp>
        <p:nvSpPr>
          <p:cNvPr id="7" name="Rectangle 6"/>
          <p:cNvSpPr>
            <a:spLocks noGrp="1" noChangeArrowheads="1"/>
          </p:cNvSpPr>
          <p:nvPr>
            <p:ph type="sldNum" sz="quarter" idx="12"/>
          </p:nvPr>
        </p:nvSpPr>
        <p:spPr>
          <a:ln/>
        </p:spPr>
        <p:txBody>
          <a:bodyPr/>
          <a:lstStyle>
            <a:lvl1pPr>
              <a:defRPr/>
            </a:lvl1pPr>
          </a:lstStyle>
          <a:p>
            <a:pPr>
              <a:defRPr/>
            </a:pPr>
            <a:fld id="{9A32AA7B-4BC5-4907-9AF0-33765C6BAE6A}" type="slidenum">
              <a:rPr lang="es-ES_tradnl"/>
              <a:pPr>
                <a:defRPr/>
              </a:pPr>
              <a:t>‹Nº›</a:t>
            </a:fld>
            <a:endParaRPr lang="es-ES_tradnl"/>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_tradnl"/>
          </a:p>
        </p:txBody>
      </p:sp>
      <p:sp>
        <p:nvSpPr>
          <p:cNvPr id="3" name="Rectangle 4"/>
          <p:cNvSpPr>
            <a:spLocks noGrp="1" noChangeArrowheads="1"/>
          </p:cNvSpPr>
          <p:nvPr>
            <p:ph type="dt" sz="half" idx="10"/>
          </p:nvPr>
        </p:nvSpPr>
        <p:spPr>
          <a:ln/>
        </p:spPr>
        <p:txBody>
          <a:bodyPr/>
          <a:lstStyle>
            <a:lvl1pPr>
              <a:defRPr/>
            </a:lvl1pPr>
          </a:lstStyle>
          <a:p>
            <a:pPr>
              <a:defRPr/>
            </a:pPr>
            <a:endParaRPr lang="es-ES_tradnl"/>
          </a:p>
        </p:txBody>
      </p:sp>
      <p:sp>
        <p:nvSpPr>
          <p:cNvPr id="4" name="Rectangle 5"/>
          <p:cNvSpPr>
            <a:spLocks noGrp="1" noChangeArrowheads="1"/>
          </p:cNvSpPr>
          <p:nvPr>
            <p:ph type="ftr" sz="quarter" idx="11"/>
          </p:nvPr>
        </p:nvSpPr>
        <p:spPr>
          <a:ln/>
        </p:spPr>
        <p:txBody>
          <a:bodyPr/>
          <a:lstStyle>
            <a:lvl1pPr>
              <a:defRPr/>
            </a:lvl1pPr>
          </a:lstStyle>
          <a:p>
            <a:pPr>
              <a:defRPr/>
            </a:pPr>
            <a:endParaRPr lang="es-ES_tradnl"/>
          </a:p>
        </p:txBody>
      </p:sp>
      <p:sp>
        <p:nvSpPr>
          <p:cNvPr id="5" name="Rectangle 6"/>
          <p:cNvSpPr>
            <a:spLocks noGrp="1" noChangeArrowheads="1"/>
          </p:cNvSpPr>
          <p:nvPr>
            <p:ph type="sldNum" sz="quarter" idx="12"/>
          </p:nvPr>
        </p:nvSpPr>
        <p:spPr>
          <a:ln/>
        </p:spPr>
        <p:txBody>
          <a:bodyPr/>
          <a:lstStyle>
            <a:lvl1pPr>
              <a:defRPr/>
            </a:lvl1pPr>
          </a:lstStyle>
          <a:p>
            <a:pPr>
              <a:defRPr/>
            </a:pPr>
            <a:fld id="{D2E37AE9-A19C-43B5-B69D-08ADD852A1D3}" type="slidenum">
              <a:rPr lang="es-ES_tradnl"/>
              <a:pPr>
                <a:defRPr/>
              </a:pPr>
              <a:t>‹Nº›</a:t>
            </a:fld>
            <a:endParaRPr lang="es-ES_tradnl"/>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p:spPr>
        <p:txBody>
          <a:bodyPr/>
          <a:lstStyle>
            <a:lvl1pPr>
              <a:defRPr/>
            </a:lvl1pPr>
          </a:lstStyle>
          <a:p>
            <a:r>
              <a:rPr lang="es-ES" smtClean="0"/>
              <a:t>Haga clic para modificar el estilo de título del patrón</a:t>
            </a:r>
            <a:endParaRPr lang="es-ES_tradnl"/>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7" name="Rectangle 4"/>
          <p:cNvSpPr>
            <a:spLocks noGrp="1" noChangeArrowheads="1"/>
          </p:cNvSpPr>
          <p:nvPr>
            <p:ph type="dt" sz="half" idx="10"/>
          </p:nvPr>
        </p:nvSpPr>
        <p:spPr>
          <a:ln/>
        </p:spPr>
        <p:txBody>
          <a:bodyPr/>
          <a:lstStyle>
            <a:lvl1pPr>
              <a:defRPr/>
            </a:lvl1pPr>
          </a:lstStyle>
          <a:p>
            <a:pPr>
              <a:defRPr/>
            </a:pPr>
            <a:endParaRPr lang="es-ES_tradnl"/>
          </a:p>
        </p:txBody>
      </p:sp>
      <p:sp>
        <p:nvSpPr>
          <p:cNvPr id="8" name="Rectangle 5"/>
          <p:cNvSpPr>
            <a:spLocks noGrp="1" noChangeArrowheads="1"/>
          </p:cNvSpPr>
          <p:nvPr>
            <p:ph type="ftr" sz="quarter" idx="11"/>
          </p:nvPr>
        </p:nvSpPr>
        <p:spPr>
          <a:ln/>
        </p:spPr>
        <p:txBody>
          <a:bodyPr/>
          <a:lstStyle>
            <a:lvl1pPr>
              <a:defRPr/>
            </a:lvl1pPr>
          </a:lstStyle>
          <a:p>
            <a:pPr>
              <a:defRPr/>
            </a:pPr>
            <a:endParaRPr lang="es-ES_tradnl"/>
          </a:p>
        </p:txBody>
      </p:sp>
      <p:sp>
        <p:nvSpPr>
          <p:cNvPr id="9" name="Rectangle 6"/>
          <p:cNvSpPr>
            <a:spLocks noGrp="1" noChangeArrowheads="1"/>
          </p:cNvSpPr>
          <p:nvPr>
            <p:ph type="sldNum" sz="quarter" idx="12"/>
          </p:nvPr>
        </p:nvSpPr>
        <p:spPr>
          <a:ln/>
        </p:spPr>
        <p:txBody>
          <a:bodyPr/>
          <a:lstStyle>
            <a:lvl1pPr>
              <a:defRPr/>
            </a:lvl1pPr>
          </a:lstStyle>
          <a:p>
            <a:pPr>
              <a:defRPr/>
            </a:pPr>
            <a:fld id="{809D3A29-03B3-402C-8BDF-2C8B81923142}" type="slidenum">
              <a:rPr lang="es-ES_tradnl"/>
              <a:pPr>
                <a:defRPr/>
              </a:pPr>
              <a:t>‹Nº›</a:t>
            </a:fld>
            <a:endParaRPr lang="es-ES_tradnl"/>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_tradnl"/>
          </a:p>
        </p:txBody>
      </p:sp>
      <p:sp>
        <p:nvSpPr>
          <p:cNvPr id="3" name="Rectangle 4"/>
          <p:cNvSpPr>
            <a:spLocks noGrp="1" noChangeArrowheads="1"/>
          </p:cNvSpPr>
          <p:nvPr>
            <p:ph type="dt" sz="half" idx="10"/>
          </p:nvPr>
        </p:nvSpPr>
        <p:spPr>
          <a:ln/>
        </p:spPr>
        <p:txBody>
          <a:bodyPr/>
          <a:lstStyle>
            <a:lvl1pPr>
              <a:defRPr/>
            </a:lvl1pPr>
          </a:lstStyle>
          <a:p>
            <a:pPr>
              <a:defRPr/>
            </a:pPr>
            <a:endParaRPr lang="es-ES_tradnl"/>
          </a:p>
        </p:txBody>
      </p:sp>
      <p:sp>
        <p:nvSpPr>
          <p:cNvPr id="4" name="Rectangle 5"/>
          <p:cNvSpPr>
            <a:spLocks noGrp="1" noChangeArrowheads="1"/>
          </p:cNvSpPr>
          <p:nvPr>
            <p:ph type="ftr" sz="quarter" idx="11"/>
          </p:nvPr>
        </p:nvSpPr>
        <p:spPr>
          <a:ln/>
        </p:spPr>
        <p:txBody>
          <a:bodyPr/>
          <a:lstStyle>
            <a:lvl1pPr>
              <a:defRPr/>
            </a:lvl1pPr>
          </a:lstStyle>
          <a:p>
            <a:pPr>
              <a:defRPr/>
            </a:pPr>
            <a:endParaRPr lang="es-ES_tradnl"/>
          </a:p>
        </p:txBody>
      </p:sp>
      <p:sp>
        <p:nvSpPr>
          <p:cNvPr id="5" name="Rectangle 6"/>
          <p:cNvSpPr>
            <a:spLocks noGrp="1" noChangeArrowheads="1"/>
          </p:cNvSpPr>
          <p:nvPr>
            <p:ph type="sldNum" sz="quarter" idx="12"/>
          </p:nvPr>
        </p:nvSpPr>
        <p:spPr>
          <a:ln/>
        </p:spPr>
        <p:txBody>
          <a:bodyPr/>
          <a:lstStyle>
            <a:lvl1pPr>
              <a:defRPr/>
            </a:lvl1pPr>
          </a:lstStyle>
          <a:p>
            <a:pPr>
              <a:defRPr/>
            </a:pPr>
            <a:fld id="{0703A363-1B5F-4817-80ED-F2C416492314}" type="slidenum">
              <a:rPr lang="es-ES_tradnl"/>
              <a:pPr>
                <a:defRPr/>
              </a:pPr>
              <a:t>‹Nº›</a:t>
            </a:fld>
            <a:endParaRPr lang="es-ES_tradnl"/>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s-ES_tradnl"/>
          </a:p>
        </p:txBody>
      </p:sp>
      <p:sp>
        <p:nvSpPr>
          <p:cNvPr id="3" name="Rectangle 5"/>
          <p:cNvSpPr>
            <a:spLocks noGrp="1" noChangeArrowheads="1"/>
          </p:cNvSpPr>
          <p:nvPr>
            <p:ph type="ftr" sz="quarter" idx="11"/>
          </p:nvPr>
        </p:nvSpPr>
        <p:spPr>
          <a:ln/>
        </p:spPr>
        <p:txBody>
          <a:bodyPr/>
          <a:lstStyle>
            <a:lvl1pPr>
              <a:defRPr/>
            </a:lvl1pPr>
          </a:lstStyle>
          <a:p>
            <a:pPr>
              <a:defRPr/>
            </a:pPr>
            <a:endParaRPr lang="es-ES_tradnl"/>
          </a:p>
        </p:txBody>
      </p:sp>
      <p:sp>
        <p:nvSpPr>
          <p:cNvPr id="4" name="Rectangle 6"/>
          <p:cNvSpPr>
            <a:spLocks noGrp="1" noChangeArrowheads="1"/>
          </p:cNvSpPr>
          <p:nvPr>
            <p:ph type="sldNum" sz="quarter" idx="12"/>
          </p:nvPr>
        </p:nvSpPr>
        <p:spPr>
          <a:ln/>
        </p:spPr>
        <p:txBody>
          <a:bodyPr/>
          <a:lstStyle>
            <a:lvl1pPr>
              <a:defRPr/>
            </a:lvl1pPr>
          </a:lstStyle>
          <a:p>
            <a:pPr>
              <a:defRPr/>
            </a:pPr>
            <a:fld id="{EA2125AB-6314-44DD-A6B9-A8E01AF77477}" type="slidenum">
              <a:rPr lang="es-ES_tradnl"/>
              <a:pPr>
                <a:defRPr/>
              </a:pPr>
              <a:t>‹Nº›</a:t>
            </a:fld>
            <a:endParaRPr lang="es-ES_tradnl"/>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_tradnl"/>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S_tradnl"/>
          </a:p>
        </p:txBody>
      </p:sp>
      <p:sp>
        <p:nvSpPr>
          <p:cNvPr id="6" name="Rectangle 5"/>
          <p:cNvSpPr>
            <a:spLocks noGrp="1" noChangeArrowheads="1"/>
          </p:cNvSpPr>
          <p:nvPr>
            <p:ph type="ftr" sz="quarter" idx="11"/>
          </p:nvPr>
        </p:nvSpPr>
        <p:spPr>
          <a:ln/>
        </p:spPr>
        <p:txBody>
          <a:bodyPr/>
          <a:lstStyle>
            <a:lvl1pPr>
              <a:defRPr/>
            </a:lvl1pPr>
          </a:lstStyle>
          <a:p>
            <a:pPr>
              <a:defRPr/>
            </a:pPr>
            <a:endParaRPr lang="es-ES_tradnl"/>
          </a:p>
        </p:txBody>
      </p:sp>
      <p:sp>
        <p:nvSpPr>
          <p:cNvPr id="7" name="Rectangle 6"/>
          <p:cNvSpPr>
            <a:spLocks noGrp="1" noChangeArrowheads="1"/>
          </p:cNvSpPr>
          <p:nvPr>
            <p:ph type="sldNum" sz="quarter" idx="12"/>
          </p:nvPr>
        </p:nvSpPr>
        <p:spPr>
          <a:ln/>
        </p:spPr>
        <p:txBody>
          <a:bodyPr/>
          <a:lstStyle>
            <a:lvl1pPr>
              <a:defRPr/>
            </a:lvl1pPr>
          </a:lstStyle>
          <a:p>
            <a:pPr>
              <a:defRPr/>
            </a:pPr>
            <a:fld id="{96BD3C6F-667B-4202-82FB-CD259FEF16A8}" type="slidenum">
              <a:rPr lang="es-ES_tradnl"/>
              <a:pPr>
                <a:defRPr/>
              </a:pPr>
              <a:t>‹Nº›</a:t>
            </a:fld>
            <a:endParaRPr lang="es-ES_tradnl"/>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_tradnl"/>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_tradnl" noProof="0" smtClean="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S_tradnl"/>
          </a:p>
        </p:txBody>
      </p:sp>
      <p:sp>
        <p:nvSpPr>
          <p:cNvPr id="6" name="Rectangle 5"/>
          <p:cNvSpPr>
            <a:spLocks noGrp="1" noChangeArrowheads="1"/>
          </p:cNvSpPr>
          <p:nvPr>
            <p:ph type="ftr" sz="quarter" idx="11"/>
          </p:nvPr>
        </p:nvSpPr>
        <p:spPr>
          <a:ln/>
        </p:spPr>
        <p:txBody>
          <a:bodyPr/>
          <a:lstStyle>
            <a:lvl1pPr>
              <a:defRPr/>
            </a:lvl1pPr>
          </a:lstStyle>
          <a:p>
            <a:pPr>
              <a:defRPr/>
            </a:pPr>
            <a:endParaRPr lang="es-ES_tradnl"/>
          </a:p>
        </p:txBody>
      </p:sp>
      <p:sp>
        <p:nvSpPr>
          <p:cNvPr id="7" name="Rectangle 6"/>
          <p:cNvSpPr>
            <a:spLocks noGrp="1" noChangeArrowheads="1"/>
          </p:cNvSpPr>
          <p:nvPr>
            <p:ph type="sldNum" sz="quarter" idx="12"/>
          </p:nvPr>
        </p:nvSpPr>
        <p:spPr>
          <a:ln/>
        </p:spPr>
        <p:txBody>
          <a:bodyPr/>
          <a:lstStyle>
            <a:lvl1pPr>
              <a:defRPr/>
            </a:lvl1pPr>
          </a:lstStyle>
          <a:p>
            <a:pPr>
              <a:defRPr/>
            </a:pPr>
            <a:fld id="{78CCED6D-4388-4CE0-B1B6-3280A1D1EA76}" type="slidenum">
              <a:rPr lang="es-ES_tradnl"/>
              <a:pPr>
                <a:defRPr/>
              </a:pPr>
              <a:t>‹Nº›</a:t>
            </a:fld>
            <a:endParaRPr lang="es-ES_tradnl"/>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_tradnl"/>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Rectangle 4"/>
          <p:cNvSpPr>
            <a:spLocks noGrp="1" noChangeArrowheads="1"/>
          </p:cNvSpPr>
          <p:nvPr>
            <p:ph type="dt" sz="half" idx="10"/>
          </p:nvPr>
        </p:nvSpPr>
        <p:spPr>
          <a:ln/>
        </p:spPr>
        <p:txBody>
          <a:bodyPr/>
          <a:lstStyle>
            <a:lvl1pPr>
              <a:defRPr/>
            </a:lvl1pPr>
          </a:lstStyle>
          <a:p>
            <a:pPr>
              <a:defRPr/>
            </a:pPr>
            <a:endParaRPr lang="es-ES_tradnl"/>
          </a:p>
        </p:txBody>
      </p:sp>
      <p:sp>
        <p:nvSpPr>
          <p:cNvPr id="5" name="Rectangle 5"/>
          <p:cNvSpPr>
            <a:spLocks noGrp="1" noChangeArrowheads="1"/>
          </p:cNvSpPr>
          <p:nvPr>
            <p:ph type="ftr" sz="quarter" idx="11"/>
          </p:nvPr>
        </p:nvSpPr>
        <p:spPr>
          <a:ln/>
        </p:spPr>
        <p:txBody>
          <a:bodyPr/>
          <a:lstStyle>
            <a:lvl1pPr>
              <a:defRPr/>
            </a:lvl1pPr>
          </a:lstStyle>
          <a:p>
            <a:pPr>
              <a:defRPr/>
            </a:pPr>
            <a:endParaRPr lang="es-ES_tradnl"/>
          </a:p>
        </p:txBody>
      </p:sp>
      <p:sp>
        <p:nvSpPr>
          <p:cNvPr id="6" name="Rectangle 6"/>
          <p:cNvSpPr>
            <a:spLocks noGrp="1" noChangeArrowheads="1"/>
          </p:cNvSpPr>
          <p:nvPr>
            <p:ph type="sldNum" sz="quarter" idx="12"/>
          </p:nvPr>
        </p:nvSpPr>
        <p:spPr>
          <a:ln/>
        </p:spPr>
        <p:txBody>
          <a:bodyPr/>
          <a:lstStyle>
            <a:lvl1pPr>
              <a:defRPr/>
            </a:lvl1pPr>
          </a:lstStyle>
          <a:p>
            <a:pPr>
              <a:defRPr/>
            </a:pPr>
            <a:fld id="{A6A17F1C-17EF-41A1-AAFB-5BEAD475DB8B}" type="slidenum">
              <a:rPr lang="es-ES_tradnl"/>
              <a:pPr>
                <a:defRPr/>
              </a:pPr>
              <a:t>‹Nº›</a:t>
            </a:fld>
            <a:endParaRPr lang="es-ES_tradnl"/>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515100" y="609600"/>
            <a:ext cx="1943100" cy="5486400"/>
          </a:xfrm>
        </p:spPr>
        <p:txBody>
          <a:bodyPr vert="eaVert"/>
          <a:lstStyle/>
          <a:p>
            <a:r>
              <a:rPr lang="es-ES" smtClean="0"/>
              <a:t>Haga clic para modificar el estilo de título del patrón</a:t>
            </a:r>
            <a:endParaRPr lang="es-ES_tradnl"/>
          </a:p>
        </p:txBody>
      </p:sp>
      <p:sp>
        <p:nvSpPr>
          <p:cNvPr id="3" name="2 Marcador de texto vertical"/>
          <p:cNvSpPr>
            <a:spLocks noGrp="1"/>
          </p:cNvSpPr>
          <p:nvPr>
            <p:ph type="body" orient="vert" idx="1"/>
          </p:nvPr>
        </p:nvSpPr>
        <p:spPr>
          <a:xfrm>
            <a:off x="685800" y="609600"/>
            <a:ext cx="5676900" cy="5486400"/>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Rectangle 4"/>
          <p:cNvSpPr>
            <a:spLocks noGrp="1" noChangeArrowheads="1"/>
          </p:cNvSpPr>
          <p:nvPr>
            <p:ph type="dt" sz="half" idx="10"/>
          </p:nvPr>
        </p:nvSpPr>
        <p:spPr>
          <a:ln/>
        </p:spPr>
        <p:txBody>
          <a:bodyPr/>
          <a:lstStyle>
            <a:lvl1pPr>
              <a:defRPr/>
            </a:lvl1pPr>
          </a:lstStyle>
          <a:p>
            <a:pPr>
              <a:defRPr/>
            </a:pPr>
            <a:endParaRPr lang="es-ES_tradnl"/>
          </a:p>
        </p:txBody>
      </p:sp>
      <p:sp>
        <p:nvSpPr>
          <p:cNvPr id="5" name="Rectangle 5"/>
          <p:cNvSpPr>
            <a:spLocks noGrp="1" noChangeArrowheads="1"/>
          </p:cNvSpPr>
          <p:nvPr>
            <p:ph type="ftr" sz="quarter" idx="11"/>
          </p:nvPr>
        </p:nvSpPr>
        <p:spPr>
          <a:ln/>
        </p:spPr>
        <p:txBody>
          <a:bodyPr/>
          <a:lstStyle>
            <a:lvl1pPr>
              <a:defRPr/>
            </a:lvl1pPr>
          </a:lstStyle>
          <a:p>
            <a:pPr>
              <a:defRPr/>
            </a:pPr>
            <a:endParaRPr lang="es-ES_tradnl"/>
          </a:p>
        </p:txBody>
      </p:sp>
      <p:sp>
        <p:nvSpPr>
          <p:cNvPr id="6" name="Rectangle 6"/>
          <p:cNvSpPr>
            <a:spLocks noGrp="1" noChangeArrowheads="1"/>
          </p:cNvSpPr>
          <p:nvPr>
            <p:ph type="sldNum" sz="quarter" idx="12"/>
          </p:nvPr>
        </p:nvSpPr>
        <p:spPr>
          <a:ln/>
        </p:spPr>
        <p:txBody>
          <a:bodyPr/>
          <a:lstStyle>
            <a:lvl1pPr>
              <a:defRPr/>
            </a:lvl1pPr>
          </a:lstStyle>
          <a:p>
            <a:pPr>
              <a:defRPr/>
            </a:pPr>
            <a:fld id="{1296BED9-9BB6-4941-BED6-3DABF5671873}" type="slidenum">
              <a:rPr lang="es-ES_tradnl"/>
              <a:pPr>
                <a:defRPr/>
              </a:pPr>
              <a:t>‹Nº›</a:t>
            </a:fld>
            <a:endParaRPr lang="es-ES_tradnl"/>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_tradnl"/>
          </a:p>
        </p:txBody>
      </p:sp>
      <p:sp>
        <p:nvSpPr>
          <p:cNvPr id="3" name="2 Subtítulo"/>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smtClean="0"/>
              <a:t>Haga clic para modificar el estilo de subtítulo del patrón</a:t>
            </a:r>
            <a:endParaRPr lang="es-ES_tradnl"/>
          </a:p>
        </p:txBody>
      </p:sp>
      <p:sp>
        <p:nvSpPr>
          <p:cNvPr id="4" name="Rectangle 4"/>
          <p:cNvSpPr>
            <a:spLocks noGrp="1" noChangeArrowheads="1"/>
          </p:cNvSpPr>
          <p:nvPr>
            <p:ph type="dt" sz="half" idx="10"/>
          </p:nvPr>
        </p:nvSpPr>
        <p:spPr>
          <a:ln/>
        </p:spPr>
        <p:txBody>
          <a:bodyPr/>
          <a:lstStyle>
            <a:lvl1pPr>
              <a:defRPr/>
            </a:lvl1pPr>
          </a:lstStyle>
          <a:p>
            <a:pPr>
              <a:defRPr/>
            </a:pPr>
            <a:endParaRPr lang="es-ES_tradnl"/>
          </a:p>
        </p:txBody>
      </p:sp>
      <p:sp>
        <p:nvSpPr>
          <p:cNvPr id="5" name="Rectangle 5"/>
          <p:cNvSpPr>
            <a:spLocks noGrp="1" noChangeArrowheads="1"/>
          </p:cNvSpPr>
          <p:nvPr>
            <p:ph type="ftr" sz="quarter" idx="11"/>
          </p:nvPr>
        </p:nvSpPr>
        <p:spPr>
          <a:ln/>
        </p:spPr>
        <p:txBody>
          <a:bodyPr/>
          <a:lstStyle>
            <a:lvl1pPr>
              <a:defRPr/>
            </a:lvl1pPr>
          </a:lstStyle>
          <a:p>
            <a:pPr>
              <a:defRPr/>
            </a:pPr>
            <a:endParaRPr lang="es-ES_tradnl"/>
          </a:p>
        </p:txBody>
      </p:sp>
      <p:sp>
        <p:nvSpPr>
          <p:cNvPr id="6" name="Rectangle 6"/>
          <p:cNvSpPr>
            <a:spLocks noGrp="1" noChangeArrowheads="1"/>
          </p:cNvSpPr>
          <p:nvPr>
            <p:ph type="sldNum" sz="quarter" idx="12"/>
          </p:nvPr>
        </p:nvSpPr>
        <p:spPr>
          <a:ln/>
        </p:spPr>
        <p:txBody>
          <a:bodyPr/>
          <a:lstStyle>
            <a:lvl1pPr>
              <a:defRPr/>
            </a:lvl1pPr>
          </a:lstStyle>
          <a:p>
            <a:pPr>
              <a:defRPr/>
            </a:pPr>
            <a:fld id="{CCC58643-3944-491A-AF9F-E007B2BF771F}" type="slidenum">
              <a:rPr lang="es-ES_tradnl"/>
              <a:pPr>
                <a:defRPr/>
              </a:pPr>
              <a:t>‹Nº›</a:t>
            </a:fld>
            <a:endParaRPr lang="es-ES_tradnl"/>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_tradnl"/>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Rectangle 4"/>
          <p:cNvSpPr>
            <a:spLocks noGrp="1" noChangeArrowheads="1"/>
          </p:cNvSpPr>
          <p:nvPr>
            <p:ph type="dt" sz="half" idx="10"/>
          </p:nvPr>
        </p:nvSpPr>
        <p:spPr>
          <a:ln/>
        </p:spPr>
        <p:txBody>
          <a:bodyPr/>
          <a:lstStyle>
            <a:lvl1pPr>
              <a:defRPr/>
            </a:lvl1pPr>
          </a:lstStyle>
          <a:p>
            <a:pPr>
              <a:defRPr/>
            </a:pPr>
            <a:endParaRPr lang="es-ES_tradnl"/>
          </a:p>
        </p:txBody>
      </p:sp>
      <p:sp>
        <p:nvSpPr>
          <p:cNvPr id="5" name="Rectangle 5"/>
          <p:cNvSpPr>
            <a:spLocks noGrp="1" noChangeArrowheads="1"/>
          </p:cNvSpPr>
          <p:nvPr>
            <p:ph type="ftr" sz="quarter" idx="11"/>
          </p:nvPr>
        </p:nvSpPr>
        <p:spPr>
          <a:ln/>
        </p:spPr>
        <p:txBody>
          <a:bodyPr/>
          <a:lstStyle>
            <a:lvl1pPr>
              <a:defRPr/>
            </a:lvl1pPr>
          </a:lstStyle>
          <a:p>
            <a:pPr>
              <a:defRPr/>
            </a:pPr>
            <a:endParaRPr lang="es-ES_tradnl"/>
          </a:p>
        </p:txBody>
      </p:sp>
      <p:sp>
        <p:nvSpPr>
          <p:cNvPr id="6" name="Rectangle 6"/>
          <p:cNvSpPr>
            <a:spLocks noGrp="1" noChangeArrowheads="1"/>
          </p:cNvSpPr>
          <p:nvPr>
            <p:ph type="sldNum" sz="quarter" idx="12"/>
          </p:nvPr>
        </p:nvSpPr>
        <p:spPr>
          <a:ln/>
        </p:spPr>
        <p:txBody>
          <a:bodyPr/>
          <a:lstStyle>
            <a:lvl1pPr>
              <a:defRPr/>
            </a:lvl1pPr>
          </a:lstStyle>
          <a:p>
            <a:pPr>
              <a:defRPr/>
            </a:pPr>
            <a:fld id="{859B0E97-1D53-4239-8EE9-82077705E2D5}" type="slidenum">
              <a:rPr lang="es-ES_tradnl"/>
              <a:pPr>
                <a:defRPr/>
              </a:pPr>
              <a:t>‹Nº›</a:t>
            </a:fld>
            <a:endParaRPr lang="es-ES_tradnl"/>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_tradnl"/>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
        <p:nvSpPr>
          <p:cNvPr id="4" name="Rectangle 4"/>
          <p:cNvSpPr>
            <a:spLocks noGrp="1" noChangeArrowheads="1"/>
          </p:cNvSpPr>
          <p:nvPr>
            <p:ph type="dt" sz="half" idx="10"/>
          </p:nvPr>
        </p:nvSpPr>
        <p:spPr>
          <a:ln/>
        </p:spPr>
        <p:txBody>
          <a:bodyPr/>
          <a:lstStyle>
            <a:lvl1pPr>
              <a:defRPr/>
            </a:lvl1pPr>
          </a:lstStyle>
          <a:p>
            <a:pPr>
              <a:defRPr/>
            </a:pPr>
            <a:endParaRPr lang="es-ES_tradnl"/>
          </a:p>
        </p:txBody>
      </p:sp>
      <p:sp>
        <p:nvSpPr>
          <p:cNvPr id="5" name="Rectangle 5"/>
          <p:cNvSpPr>
            <a:spLocks noGrp="1" noChangeArrowheads="1"/>
          </p:cNvSpPr>
          <p:nvPr>
            <p:ph type="ftr" sz="quarter" idx="11"/>
          </p:nvPr>
        </p:nvSpPr>
        <p:spPr>
          <a:ln/>
        </p:spPr>
        <p:txBody>
          <a:bodyPr/>
          <a:lstStyle>
            <a:lvl1pPr>
              <a:defRPr/>
            </a:lvl1pPr>
          </a:lstStyle>
          <a:p>
            <a:pPr>
              <a:defRPr/>
            </a:pPr>
            <a:endParaRPr lang="es-ES_tradnl"/>
          </a:p>
        </p:txBody>
      </p:sp>
      <p:sp>
        <p:nvSpPr>
          <p:cNvPr id="6" name="Rectangle 6"/>
          <p:cNvSpPr>
            <a:spLocks noGrp="1" noChangeArrowheads="1"/>
          </p:cNvSpPr>
          <p:nvPr>
            <p:ph type="sldNum" sz="quarter" idx="12"/>
          </p:nvPr>
        </p:nvSpPr>
        <p:spPr>
          <a:ln/>
        </p:spPr>
        <p:txBody>
          <a:bodyPr/>
          <a:lstStyle>
            <a:lvl1pPr>
              <a:defRPr/>
            </a:lvl1pPr>
          </a:lstStyle>
          <a:p>
            <a:pPr>
              <a:defRPr/>
            </a:pPr>
            <a:fld id="{8089EBEA-D0E4-44C1-A812-8F623CB13147}" type="slidenum">
              <a:rPr lang="es-ES_tradnl"/>
              <a:pPr>
                <a:defRPr/>
              </a:pPr>
              <a:t>‹Nº›</a:t>
            </a:fld>
            <a:endParaRPr lang="es-ES_tradnl"/>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s-ES_tradnl"/>
          </a:p>
        </p:txBody>
      </p:sp>
      <p:sp>
        <p:nvSpPr>
          <p:cNvPr id="3" name="Rectangle 5"/>
          <p:cNvSpPr>
            <a:spLocks noGrp="1" noChangeArrowheads="1"/>
          </p:cNvSpPr>
          <p:nvPr>
            <p:ph type="ftr" sz="quarter" idx="11"/>
          </p:nvPr>
        </p:nvSpPr>
        <p:spPr>
          <a:ln/>
        </p:spPr>
        <p:txBody>
          <a:bodyPr/>
          <a:lstStyle>
            <a:lvl1pPr>
              <a:defRPr/>
            </a:lvl1pPr>
          </a:lstStyle>
          <a:p>
            <a:pPr>
              <a:defRPr/>
            </a:pPr>
            <a:endParaRPr lang="es-ES_tradnl"/>
          </a:p>
        </p:txBody>
      </p:sp>
      <p:sp>
        <p:nvSpPr>
          <p:cNvPr id="4" name="Rectangle 6"/>
          <p:cNvSpPr>
            <a:spLocks noGrp="1" noChangeArrowheads="1"/>
          </p:cNvSpPr>
          <p:nvPr>
            <p:ph type="sldNum" sz="quarter" idx="12"/>
          </p:nvPr>
        </p:nvSpPr>
        <p:spPr>
          <a:ln/>
        </p:spPr>
        <p:txBody>
          <a:bodyPr/>
          <a:lstStyle>
            <a:lvl1pPr>
              <a:defRPr/>
            </a:lvl1pPr>
          </a:lstStyle>
          <a:p>
            <a:pPr>
              <a:defRPr/>
            </a:pPr>
            <a:fld id="{336D429D-9DF0-4B02-B3E5-69F82E42DF5D}" type="slidenum">
              <a:rPr lang="es-ES_tradnl"/>
              <a:pPr>
                <a:defRPr/>
              </a:pPr>
              <a:t>‹Nº›</a:t>
            </a:fld>
            <a:endParaRPr lang="es-ES_tradnl"/>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_tradnl"/>
          </a:p>
        </p:txBody>
      </p:sp>
      <p:sp>
        <p:nvSpPr>
          <p:cNvPr id="3" name="2 Marcador de contenido"/>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3 Marcador de contenido"/>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5" name="Rectangle 4"/>
          <p:cNvSpPr>
            <a:spLocks noGrp="1" noChangeArrowheads="1"/>
          </p:cNvSpPr>
          <p:nvPr>
            <p:ph type="dt" sz="half" idx="10"/>
          </p:nvPr>
        </p:nvSpPr>
        <p:spPr>
          <a:ln/>
        </p:spPr>
        <p:txBody>
          <a:bodyPr/>
          <a:lstStyle>
            <a:lvl1pPr>
              <a:defRPr/>
            </a:lvl1pPr>
          </a:lstStyle>
          <a:p>
            <a:pPr>
              <a:defRPr/>
            </a:pPr>
            <a:endParaRPr lang="es-ES_tradnl"/>
          </a:p>
        </p:txBody>
      </p:sp>
      <p:sp>
        <p:nvSpPr>
          <p:cNvPr id="6" name="Rectangle 5"/>
          <p:cNvSpPr>
            <a:spLocks noGrp="1" noChangeArrowheads="1"/>
          </p:cNvSpPr>
          <p:nvPr>
            <p:ph type="ftr" sz="quarter" idx="11"/>
          </p:nvPr>
        </p:nvSpPr>
        <p:spPr>
          <a:ln/>
        </p:spPr>
        <p:txBody>
          <a:bodyPr/>
          <a:lstStyle>
            <a:lvl1pPr>
              <a:defRPr/>
            </a:lvl1pPr>
          </a:lstStyle>
          <a:p>
            <a:pPr>
              <a:defRPr/>
            </a:pPr>
            <a:endParaRPr lang="es-ES_tradnl"/>
          </a:p>
        </p:txBody>
      </p:sp>
      <p:sp>
        <p:nvSpPr>
          <p:cNvPr id="7" name="Rectangle 6"/>
          <p:cNvSpPr>
            <a:spLocks noGrp="1" noChangeArrowheads="1"/>
          </p:cNvSpPr>
          <p:nvPr>
            <p:ph type="sldNum" sz="quarter" idx="12"/>
          </p:nvPr>
        </p:nvSpPr>
        <p:spPr>
          <a:ln/>
        </p:spPr>
        <p:txBody>
          <a:bodyPr/>
          <a:lstStyle>
            <a:lvl1pPr>
              <a:defRPr/>
            </a:lvl1pPr>
          </a:lstStyle>
          <a:p>
            <a:pPr>
              <a:defRPr/>
            </a:pPr>
            <a:fld id="{3C38E90D-771B-4C43-9BA9-005E403487DF}" type="slidenum">
              <a:rPr lang="es-ES_tradnl"/>
              <a:pPr>
                <a:defRPr/>
              </a:pPr>
              <a:t>‹Nº›</a:t>
            </a:fld>
            <a:endParaRPr lang="es-ES_tradnl"/>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p:spPr>
        <p:txBody>
          <a:bodyPr/>
          <a:lstStyle>
            <a:lvl1pPr>
              <a:defRPr/>
            </a:lvl1pPr>
          </a:lstStyle>
          <a:p>
            <a:r>
              <a:rPr lang="es-ES" smtClean="0"/>
              <a:t>Haga clic para modificar el estilo de título del patrón</a:t>
            </a:r>
            <a:endParaRPr lang="es-ES_tradnl"/>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7" name="Rectangle 4"/>
          <p:cNvSpPr>
            <a:spLocks noGrp="1" noChangeArrowheads="1"/>
          </p:cNvSpPr>
          <p:nvPr>
            <p:ph type="dt" sz="half" idx="10"/>
          </p:nvPr>
        </p:nvSpPr>
        <p:spPr>
          <a:ln/>
        </p:spPr>
        <p:txBody>
          <a:bodyPr/>
          <a:lstStyle>
            <a:lvl1pPr>
              <a:defRPr/>
            </a:lvl1pPr>
          </a:lstStyle>
          <a:p>
            <a:pPr>
              <a:defRPr/>
            </a:pPr>
            <a:endParaRPr lang="es-ES_tradnl"/>
          </a:p>
        </p:txBody>
      </p:sp>
      <p:sp>
        <p:nvSpPr>
          <p:cNvPr id="8" name="Rectangle 5"/>
          <p:cNvSpPr>
            <a:spLocks noGrp="1" noChangeArrowheads="1"/>
          </p:cNvSpPr>
          <p:nvPr>
            <p:ph type="ftr" sz="quarter" idx="11"/>
          </p:nvPr>
        </p:nvSpPr>
        <p:spPr>
          <a:ln/>
        </p:spPr>
        <p:txBody>
          <a:bodyPr/>
          <a:lstStyle>
            <a:lvl1pPr>
              <a:defRPr/>
            </a:lvl1pPr>
          </a:lstStyle>
          <a:p>
            <a:pPr>
              <a:defRPr/>
            </a:pPr>
            <a:endParaRPr lang="es-ES_tradnl"/>
          </a:p>
        </p:txBody>
      </p:sp>
      <p:sp>
        <p:nvSpPr>
          <p:cNvPr id="9" name="Rectangle 6"/>
          <p:cNvSpPr>
            <a:spLocks noGrp="1" noChangeArrowheads="1"/>
          </p:cNvSpPr>
          <p:nvPr>
            <p:ph type="sldNum" sz="quarter" idx="12"/>
          </p:nvPr>
        </p:nvSpPr>
        <p:spPr>
          <a:ln/>
        </p:spPr>
        <p:txBody>
          <a:bodyPr/>
          <a:lstStyle>
            <a:lvl1pPr>
              <a:defRPr/>
            </a:lvl1pPr>
          </a:lstStyle>
          <a:p>
            <a:pPr>
              <a:defRPr/>
            </a:pPr>
            <a:fld id="{12608053-F218-40F0-8F35-192CA398D587}" type="slidenum">
              <a:rPr lang="es-ES_tradnl"/>
              <a:pPr>
                <a:defRPr/>
              </a:pPr>
              <a:t>‹Nº›</a:t>
            </a:fld>
            <a:endParaRPr lang="es-ES_tradnl"/>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_tradnl"/>
          </a:p>
        </p:txBody>
      </p:sp>
      <p:sp>
        <p:nvSpPr>
          <p:cNvPr id="3" name="Rectangle 4"/>
          <p:cNvSpPr>
            <a:spLocks noGrp="1" noChangeArrowheads="1"/>
          </p:cNvSpPr>
          <p:nvPr>
            <p:ph type="dt" sz="half" idx="10"/>
          </p:nvPr>
        </p:nvSpPr>
        <p:spPr>
          <a:ln/>
        </p:spPr>
        <p:txBody>
          <a:bodyPr/>
          <a:lstStyle>
            <a:lvl1pPr>
              <a:defRPr/>
            </a:lvl1pPr>
          </a:lstStyle>
          <a:p>
            <a:pPr>
              <a:defRPr/>
            </a:pPr>
            <a:endParaRPr lang="es-ES_tradnl"/>
          </a:p>
        </p:txBody>
      </p:sp>
      <p:sp>
        <p:nvSpPr>
          <p:cNvPr id="4" name="Rectangle 5"/>
          <p:cNvSpPr>
            <a:spLocks noGrp="1" noChangeArrowheads="1"/>
          </p:cNvSpPr>
          <p:nvPr>
            <p:ph type="ftr" sz="quarter" idx="11"/>
          </p:nvPr>
        </p:nvSpPr>
        <p:spPr>
          <a:ln/>
        </p:spPr>
        <p:txBody>
          <a:bodyPr/>
          <a:lstStyle>
            <a:lvl1pPr>
              <a:defRPr/>
            </a:lvl1pPr>
          </a:lstStyle>
          <a:p>
            <a:pPr>
              <a:defRPr/>
            </a:pPr>
            <a:endParaRPr lang="es-ES_tradnl"/>
          </a:p>
        </p:txBody>
      </p:sp>
      <p:sp>
        <p:nvSpPr>
          <p:cNvPr id="5" name="Rectangle 6"/>
          <p:cNvSpPr>
            <a:spLocks noGrp="1" noChangeArrowheads="1"/>
          </p:cNvSpPr>
          <p:nvPr>
            <p:ph type="sldNum" sz="quarter" idx="12"/>
          </p:nvPr>
        </p:nvSpPr>
        <p:spPr>
          <a:ln/>
        </p:spPr>
        <p:txBody>
          <a:bodyPr/>
          <a:lstStyle>
            <a:lvl1pPr>
              <a:defRPr/>
            </a:lvl1pPr>
          </a:lstStyle>
          <a:p>
            <a:pPr>
              <a:defRPr/>
            </a:pPr>
            <a:fld id="{CCE97F16-D78F-48CF-B9C2-BBD06D3CB42E}" type="slidenum">
              <a:rPr lang="es-ES_tradnl"/>
              <a:pPr>
                <a:defRPr/>
              </a:pPr>
              <a:t>‹Nº›</a:t>
            </a:fld>
            <a:endParaRPr lang="es-ES_tradnl"/>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s-ES_tradnl"/>
          </a:p>
        </p:txBody>
      </p:sp>
      <p:sp>
        <p:nvSpPr>
          <p:cNvPr id="3" name="Rectangle 5"/>
          <p:cNvSpPr>
            <a:spLocks noGrp="1" noChangeArrowheads="1"/>
          </p:cNvSpPr>
          <p:nvPr>
            <p:ph type="ftr" sz="quarter" idx="11"/>
          </p:nvPr>
        </p:nvSpPr>
        <p:spPr>
          <a:ln/>
        </p:spPr>
        <p:txBody>
          <a:bodyPr/>
          <a:lstStyle>
            <a:lvl1pPr>
              <a:defRPr/>
            </a:lvl1pPr>
          </a:lstStyle>
          <a:p>
            <a:pPr>
              <a:defRPr/>
            </a:pPr>
            <a:endParaRPr lang="es-ES_tradnl"/>
          </a:p>
        </p:txBody>
      </p:sp>
      <p:sp>
        <p:nvSpPr>
          <p:cNvPr id="4" name="Rectangle 6"/>
          <p:cNvSpPr>
            <a:spLocks noGrp="1" noChangeArrowheads="1"/>
          </p:cNvSpPr>
          <p:nvPr>
            <p:ph type="sldNum" sz="quarter" idx="12"/>
          </p:nvPr>
        </p:nvSpPr>
        <p:spPr>
          <a:ln/>
        </p:spPr>
        <p:txBody>
          <a:bodyPr/>
          <a:lstStyle>
            <a:lvl1pPr>
              <a:defRPr/>
            </a:lvl1pPr>
          </a:lstStyle>
          <a:p>
            <a:pPr>
              <a:defRPr/>
            </a:pPr>
            <a:fld id="{C86891AE-938E-4536-82EA-6A838229BF5C}" type="slidenum">
              <a:rPr lang="es-ES_tradnl"/>
              <a:pPr>
                <a:defRPr/>
              </a:pPr>
              <a:t>‹Nº›</a:t>
            </a:fld>
            <a:endParaRPr lang="es-ES_tradnl"/>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_tradnl"/>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S_tradnl"/>
          </a:p>
        </p:txBody>
      </p:sp>
      <p:sp>
        <p:nvSpPr>
          <p:cNvPr id="6" name="Rectangle 5"/>
          <p:cNvSpPr>
            <a:spLocks noGrp="1" noChangeArrowheads="1"/>
          </p:cNvSpPr>
          <p:nvPr>
            <p:ph type="ftr" sz="quarter" idx="11"/>
          </p:nvPr>
        </p:nvSpPr>
        <p:spPr>
          <a:ln/>
        </p:spPr>
        <p:txBody>
          <a:bodyPr/>
          <a:lstStyle>
            <a:lvl1pPr>
              <a:defRPr/>
            </a:lvl1pPr>
          </a:lstStyle>
          <a:p>
            <a:pPr>
              <a:defRPr/>
            </a:pPr>
            <a:endParaRPr lang="es-ES_tradnl"/>
          </a:p>
        </p:txBody>
      </p:sp>
      <p:sp>
        <p:nvSpPr>
          <p:cNvPr id="7" name="Rectangle 6"/>
          <p:cNvSpPr>
            <a:spLocks noGrp="1" noChangeArrowheads="1"/>
          </p:cNvSpPr>
          <p:nvPr>
            <p:ph type="sldNum" sz="quarter" idx="12"/>
          </p:nvPr>
        </p:nvSpPr>
        <p:spPr>
          <a:ln/>
        </p:spPr>
        <p:txBody>
          <a:bodyPr/>
          <a:lstStyle>
            <a:lvl1pPr>
              <a:defRPr/>
            </a:lvl1pPr>
          </a:lstStyle>
          <a:p>
            <a:pPr>
              <a:defRPr/>
            </a:pPr>
            <a:fld id="{1B84EDBF-43D6-4969-B764-3EA00D2296D7}" type="slidenum">
              <a:rPr lang="es-ES_tradnl"/>
              <a:pPr>
                <a:defRPr/>
              </a:pPr>
              <a:t>‹Nº›</a:t>
            </a:fld>
            <a:endParaRPr lang="es-ES_tradnl"/>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_tradnl"/>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_tradnl" noProof="0" smtClean="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S_tradnl"/>
          </a:p>
        </p:txBody>
      </p:sp>
      <p:sp>
        <p:nvSpPr>
          <p:cNvPr id="6" name="Rectangle 5"/>
          <p:cNvSpPr>
            <a:spLocks noGrp="1" noChangeArrowheads="1"/>
          </p:cNvSpPr>
          <p:nvPr>
            <p:ph type="ftr" sz="quarter" idx="11"/>
          </p:nvPr>
        </p:nvSpPr>
        <p:spPr>
          <a:ln/>
        </p:spPr>
        <p:txBody>
          <a:bodyPr/>
          <a:lstStyle>
            <a:lvl1pPr>
              <a:defRPr/>
            </a:lvl1pPr>
          </a:lstStyle>
          <a:p>
            <a:pPr>
              <a:defRPr/>
            </a:pPr>
            <a:endParaRPr lang="es-ES_tradnl"/>
          </a:p>
        </p:txBody>
      </p:sp>
      <p:sp>
        <p:nvSpPr>
          <p:cNvPr id="7" name="Rectangle 6"/>
          <p:cNvSpPr>
            <a:spLocks noGrp="1" noChangeArrowheads="1"/>
          </p:cNvSpPr>
          <p:nvPr>
            <p:ph type="sldNum" sz="quarter" idx="12"/>
          </p:nvPr>
        </p:nvSpPr>
        <p:spPr>
          <a:ln/>
        </p:spPr>
        <p:txBody>
          <a:bodyPr/>
          <a:lstStyle>
            <a:lvl1pPr>
              <a:defRPr/>
            </a:lvl1pPr>
          </a:lstStyle>
          <a:p>
            <a:pPr>
              <a:defRPr/>
            </a:pPr>
            <a:fld id="{58CD9E1C-3691-469C-AC66-EF2C31DA8164}" type="slidenum">
              <a:rPr lang="es-ES_tradnl"/>
              <a:pPr>
                <a:defRPr/>
              </a:pPr>
              <a:t>‹Nº›</a:t>
            </a:fld>
            <a:endParaRPr lang="es-ES_tradnl"/>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_tradnl"/>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Rectangle 4"/>
          <p:cNvSpPr>
            <a:spLocks noGrp="1" noChangeArrowheads="1"/>
          </p:cNvSpPr>
          <p:nvPr>
            <p:ph type="dt" sz="half" idx="10"/>
          </p:nvPr>
        </p:nvSpPr>
        <p:spPr>
          <a:ln/>
        </p:spPr>
        <p:txBody>
          <a:bodyPr/>
          <a:lstStyle>
            <a:lvl1pPr>
              <a:defRPr/>
            </a:lvl1pPr>
          </a:lstStyle>
          <a:p>
            <a:pPr>
              <a:defRPr/>
            </a:pPr>
            <a:endParaRPr lang="es-ES_tradnl"/>
          </a:p>
        </p:txBody>
      </p:sp>
      <p:sp>
        <p:nvSpPr>
          <p:cNvPr id="5" name="Rectangle 5"/>
          <p:cNvSpPr>
            <a:spLocks noGrp="1" noChangeArrowheads="1"/>
          </p:cNvSpPr>
          <p:nvPr>
            <p:ph type="ftr" sz="quarter" idx="11"/>
          </p:nvPr>
        </p:nvSpPr>
        <p:spPr>
          <a:ln/>
        </p:spPr>
        <p:txBody>
          <a:bodyPr/>
          <a:lstStyle>
            <a:lvl1pPr>
              <a:defRPr/>
            </a:lvl1pPr>
          </a:lstStyle>
          <a:p>
            <a:pPr>
              <a:defRPr/>
            </a:pPr>
            <a:endParaRPr lang="es-ES_tradnl"/>
          </a:p>
        </p:txBody>
      </p:sp>
      <p:sp>
        <p:nvSpPr>
          <p:cNvPr id="6" name="Rectangle 6"/>
          <p:cNvSpPr>
            <a:spLocks noGrp="1" noChangeArrowheads="1"/>
          </p:cNvSpPr>
          <p:nvPr>
            <p:ph type="sldNum" sz="quarter" idx="12"/>
          </p:nvPr>
        </p:nvSpPr>
        <p:spPr>
          <a:ln/>
        </p:spPr>
        <p:txBody>
          <a:bodyPr/>
          <a:lstStyle>
            <a:lvl1pPr>
              <a:defRPr/>
            </a:lvl1pPr>
          </a:lstStyle>
          <a:p>
            <a:pPr>
              <a:defRPr/>
            </a:pPr>
            <a:fld id="{590ECA88-2B16-4054-A0C5-0278AA75D259}" type="slidenum">
              <a:rPr lang="es-ES_tradnl"/>
              <a:pPr>
                <a:defRPr/>
              </a:pPr>
              <a:t>‹Nº›</a:t>
            </a:fld>
            <a:endParaRPr lang="es-ES_tradnl"/>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515100" y="609600"/>
            <a:ext cx="1943100" cy="5486400"/>
          </a:xfrm>
        </p:spPr>
        <p:txBody>
          <a:bodyPr vert="eaVert"/>
          <a:lstStyle/>
          <a:p>
            <a:r>
              <a:rPr lang="es-ES" smtClean="0"/>
              <a:t>Haga clic para modificar el estilo de título del patrón</a:t>
            </a:r>
            <a:endParaRPr lang="es-ES_tradnl"/>
          </a:p>
        </p:txBody>
      </p:sp>
      <p:sp>
        <p:nvSpPr>
          <p:cNvPr id="3" name="2 Marcador de texto vertical"/>
          <p:cNvSpPr>
            <a:spLocks noGrp="1"/>
          </p:cNvSpPr>
          <p:nvPr>
            <p:ph type="body" orient="vert" idx="1"/>
          </p:nvPr>
        </p:nvSpPr>
        <p:spPr>
          <a:xfrm>
            <a:off x="685800" y="609600"/>
            <a:ext cx="5676900" cy="5486400"/>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Rectangle 4"/>
          <p:cNvSpPr>
            <a:spLocks noGrp="1" noChangeArrowheads="1"/>
          </p:cNvSpPr>
          <p:nvPr>
            <p:ph type="dt" sz="half" idx="10"/>
          </p:nvPr>
        </p:nvSpPr>
        <p:spPr>
          <a:ln/>
        </p:spPr>
        <p:txBody>
          <a:bodyPr/>
          <a:lstStyle>
            <a:lvl1pPr>
              <a:defRPr/>
            </a:lvl1pPr>
          </a:lstStyle>
          <a:p>
            <a:pPr>
              <a:defRPr/>
            </a:pPr>
            <a:endParaRPr lang="es-ES_tradnl"/>
          </a:p>
        </p:txBody>
      </p:sp>
      <p:sp>
        <p:nvSpPr>
          <p:cNvPr id="5" name="Rectangle 5"/>
          <p:cNvSpPr>
            <a:spLocks noGrp="1" noChangeArrowheads="1"/>
          </p:cNvSpPr>
          <p:nvPr>
            <p:ph type="ftr" sz="quarter" idx="11"/>
          </p:nvPr>
        </p:nvSpPr>
        <p:spPr>
          <a:ln/>
        </p:spPr>
        <p:txBody>
          <a:bodyPr/>
          <a:lstStyle>
            <a:lvl1pPr>
              <a:defRPr/>
            </a:lvl1pPr>
          </a:lstStyle>
          <a:p>
            <a:pPr>
              <a:defRPr/>
            </a:pPr>
            <a:endParaRPr lang="es-ES_tradnl"/>
          </a:p>
        </p:txBody>
      </p:sp>
      <p:sp>
        <p:nvSpPr>
          <p:cNvPr id="6" name="Rectangle 6"/>
          <p:cNvSpPr>
            <a:spLocks noGrp="1" noChangeArrowheads="1"/>
          </p:cNvSpPr>
          <p:nvPr>
            <p:ph type="sldNum" sz="quarter" idx="12"/>
          </p:nvPr>
        </p:nvSpPr>
        <p:spPr>
          <a:ln/>
        </p:spPr>
        <p:txBody>
          <a:bodyPr/>
          <a:lstStyle>
            <a:lvl1pPr>
              <a:defRPr/>
            </a:lvl1pPr>
          </a:lstStyle>
          <a:p>
            <a:pPr>
              <a:defRPr/>
            </a:pPr>
            <a:fld id="{5905AB3F-2454-4B80-95FC-814E1DFB4543}" type="slidenum">
              <a:rPr lang="es-ES_tradnl"/>
              <a:pPr>
                <a:defRPr/>
              </a:pPr>
              <a:t>‹Nº›</a:t>
            </a:fld>
            <a:endParaRPr lang="es-ES_tradnl"/>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_tradnl"/>
          </a:p>
        </p:txBody>
      </p:sp>
      <p:sp>
        <p:nvSpPr>
          <p:cNvPr id="3" name="2 Subtítulo"/>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smtClean="0"/>
              <a:t>Haga clic para modificar el estilo de subtítulo del patrón</a:t>
            </a:r>
            <a:endParaRPr lang="es-ES_tradnl"/>
          </a:p>
        </p:txBody>
      </p:sp>
      <p:sp>
        <p:nvSpPr>
          <p:cNvPr id="4" name="Rectangle 4"/>
          <p:cNvSpPr>
            <a:spLocks noGrp="1" noChangeArrowheads="1"/>
          </p:cNvSpPr>
          <p:nvPr>
            <p:ph type="dt" sz="half" idx="10"/>
          </p:nvPr>
        </p:nvSpPr>
        <p:spPr>
          <a:ln/>
        </p:spPr>
        <p:txBody>
          <a:bodyPr/>
          <a:lstStyle>
            <a:lvl1pPr>
              <a:defRPr/>
            </a:lvl1pPr>
          </a:lstStyle>
          <a:p>
            <a:pPr>
              <a:defRPr/>
            </a:pPr>
            <a:endParaRPr lang="es-ES_tradnl"/>
          </a:p>
        </p:txBody>
      </p:sp>
      <p:sp>
        <p:nvSpPr>
          <p:cNvPr id="5" name="Rectangle 5"/>
          <p:cNvSpPr>
            <a:spLocks noGrp="1" noChangeArrowheads="1"/>
          </p:cNvSpPr>
          <p:nvPr>
            <p:ph type="ftr" sz="quarter" idx="11"/>
          </p:nvPr>
        </p:nvSpPr>
        <p:spPr>
          <a:ln/>
        </p:spPr>
        <p:txBody>
          <a:bodyPr/>
          <a:lstStyle>
            <a:lvl1pPr>
              <a:defRPr/>
            </a:lvl1pPr>
          </a:lstStyle>
          <a:p>
            <a:pPr>
              <a:defRPr/>
            </a:pPr>
            <a:endParaRPr lang="es-ES_tradnl"/>
          </a:p>
        </p:txBody>
      </p:sp>
      <p:sp>
        <p:nvSpPr>
          <p:cNvPr id="6" name="Rectangle 6"/>
          <p:cNvSpPr>
            <a:spLocks noGrp="1" noChangeArrowheads="1"/>
          </p:cNvSpPr>
          <p:nvPr>
            <p:ph type="sldNum" sz="quarter" idx="12"/>
          </p:nvPr>
        </p:nvSpPr>
        <p:spPr>
          <a:ln/>
        </p:spPr>
        <p:txBody>
          <a:bodyPr/>
          <a:lstStyle>
            <a:lvl1pPr>
              <a:defRPr/>
            </a:lvl1pPr>
          </a:lstStyle>
          <a:p>
            <a:pPr>
              <a:defRPr/>
            </a:pPr>
            <a:fld id="{C248D50D-C855-408C-BE13-2F122762C897}" type="slidenum">
              <a:rPr lang="es-ES_tradnl"/>
              <a:pPr>
                <a:defRPr/>
              </a:pPr>
              <a:t>‹Nº›</a:t>
            </a:fld>
            <a:endParaRPr lang="es-ES_tradnl"/>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_tradnl"/>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Rectangle 4"/>
          <p:cNvSpPr>
            <a:spLocks noGrp="1" noChangeArrowheads="1"/>
          </p:cNvSpPr>
          <p:nvPr>
            <p:ph type="dt" sz="half" idx="10"/>
          </p:nvPr>
        </p:nvSpPr>
        <p:spPr>
          <a:ln/>
        </p:spPr>
        <p:txBody>
          <a:bodyPr/>
          <a:lstStyle>
            <a:lvl1pPr>
              <a:defRPr/>
            </a:lvl1pPr>
          </a:lstStyle>
          <a:p>
            <a:pPr>
              <a:defRPr/>
            </a:pPr>
            <a:endParaRPr lang="es-ES_tradnl"/>
          </a:p>
        </p:txBody>
      </p:sp>
      <p:sp>
        <p:nvSpPr>
          <p:cNvPr id="5" name="Rectangle 5"/>
          <p:cNvSpPr>
            <a:spLocks noGrp="1" noChangeArrowheads="1"/>
          </p:cNvSpPr>
          <p:nvPr>
            <p:ph type="ftr" sz="quarter" idx="11"/>
          </p:nvPr>
        </p:nvSpPr>
        <p:spPr>
          <a:ln/>
        </p:spPr>
        <p:txBody>
          <a:bodyPr/>
          <a:lstStyle>
            <a:lvl1pPr>
              <a:defRPr/>
            </a:lvl1pPr>
          </a:lstStyle>
          <a:p>
            <a:pPr>
              <a:defRPr/>
            </a:pPr>
            <a:endParaRPr lang="es-ES_tradnl"/>
          </a:p>
        </p:txBody>
      </p:sp>
      <p:sp>
        <p:nvSpPr>
          <p:cNvPr id="6" name="Rectangle 6"/>
          <p:cNvSpPr>
            <a:spLocks noGrp="1" noChangeArrowheads="1"/>
          </p:cNvSpPr>
          <p:nvPr>
            <p:ph type="sldNum" sz="quarter" idx="12"/>
          </p:nvPr>
        </p:nvSpPr>
        <p:spPr>
          <a:ln/>
        </p:spPr>
        <p:txBody>
          <a:bodyPr/>
          <a:lstStyle>
            <a:lvl1pPr>
              <a:defRPr/>
            </a:lvl1pPr>
          </a:lstStyle>
          <a:p>
            <a:pPr>
              <a:defRPr/>
            </a:pPr>
            <a:fld id="{6B2D24D7-C2D6-47E1-8239-3CB6C3A5EA07}" type="slidenum">
              <a:rPr lang="es-ES_tradnl"/>
              <a:pPr>
                <a:defRPr/>
              </a:pPr>
              <a:t>‹Nº›</a:t>
            </a:fld>
            <a:endParaRPr lang="es-ES_tradnl"/>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_tradnl"/>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S_tradnl"/>
          </a:p>
        </p:txBody>
      </p:sp>
      <p:sp>
        <p:nvSpPr>
          <p:cNvPr id="6" name="Rectangle 5"/>
          <p:cNvSpPr>
            <a:spLocks noGrp="1" noChangeArrowheads="1"/>
          </p:cNvSpPr>
          <p:nvPr>
            <p:ph type="ftr" sz="quarter" idx="11"/>
          </p:nvPr>
        </p:nvSpPr>
        <p:spPr>
          <a:ln/>
        </p:spPr>
        <p:txBody>
          <a:bodyPr/>
          <a:lstStyle>
            <a:lvl1pPr>
              <a:defRPr/>
            </a:lvl1pPr>
          </a:lstStyle>
          <a:p>
            <a:pPr>
              <a:defRPr/>
            </a:pPr>
            <a:endParaRPr lang="es-ES_tradnl"/>
          </a:p>
        </p:txBody>
      </p:sp>
      <p:sp>
        <p:nvSpPr>
          <p:cNvPr id="7" name="Rectangle 6"/>
          <p:cNvSpPr>
            <a:spLocks noGrp="1" noChangeArrowheads="1"/>
          </p:cNvSpPr>
          <p:nvPr>
            <p:ph type="sldNum" sz="quarter" idx="12"/>
          </p:nvPr>
        </p:nvSpPr>
        <p:spPr>
          <a:ln/>
        </p:spPr>
        <p:txBody>
          <a:bodyPr/>
          <a:lstStyle>
            <a:lvl1pPr>
              <a:defRPr/>
            </a:lvl1pPr>
          </a:lstStyle>
          <a:p>
            <a:pPr>
              <a:defRPr/>
            </a:pPr>
            <a:fld id="{D97386F3-6A67-4B43-B5E5-E34B5A73C6AD}" type="slidenum">
              <a:rPr lang="es-ES_tradnl"/>
              <a:pPr>
                <a:defRPr/>
              </a:pPr>
              <a:t>‹Nº›</a:t>
            </a:fld>
            <a:endParaRPr lang="es-ES_tradnl"/>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_tradnl"/>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
        <p:nvSpPr>
          <p:cNvPr id="4" name="Rectangle 4"/>
          <p:cNvSpPr>
            <a:spLocks noGrp="1" noChangeArrowheads="1"/>
          </p:cNvSpPr>
          <p:nvPr>
            <p:ph type="dt" sz="half" idx="10"/>
          </p:nvPr>
        </p:nvSpPr>
        <p:spPr>
          <a:ln/>
        </p:spPr>
        <p:txBody>
          <a:bodyPr/>
          <a:lstStyle>
            <a:lvl1pPr>
              <a:defRPr/>
            </a:lvl1pPr>
          </a:lstStyle>
          <a:p>
            <a:pPr>
              <a:defRPr/>
            </a:pPr>
            <a:endParaRPr lang="es-ES_tradnl"/>
          </a:p>
        </p:txBody>
      </p:sp>
      <p:sp>
        <p:nvSpPr>
          <p:cNvPr id="5" name="Rectangle 5"/>
          <p:cNvSpPr>
            <a:spLocks noGrp="1" noChangeArrowheads="1"/>
          </p:cNvSpPr>
          <p:nvPr>
            <p:ph type="ftr" sz="quarter" idx="11"/>
          </p:nvPr>
        </p:nvSpPr>
        <p:spPr>
          <a:ln/>
        </p:spPr>
        <p:txBody>
          <a:bodyPr/>
          <a:lstStyle>
            <a:lvl1pPr>
              <a:defRPr/>
            </a:lvl1pPr>
          </a:lstStyle>
          <a:p>
            <a:pPr>
              <a:defRPr/>
            </a:pPr>
            <a:endParaRPr lang="es-ES_tradnl"/>
          </a:p>
        </p:txBody>
      </p:sp>
      <p:sp>
        <p:nvSpPr>
          <p:cNvPr id="6" name="Rectangle 6"/>
          <p:cNvSpPr>
            <a:spLocks noGrp="1" noChangeArrowheads="1"/>
          </p:cNvSpPr>
          <p:nvPr>
            <p:ph type="sldNum" sz="quarter" idx="12"/>
          </p:nvPr>
        </p:nvSpPr>
        <p:spPr>
          <a:ln/>
        </p:spPr>
        <p:txBody>
          <a:bodyPr/>
          <a:lstStyle>
            <a:lvl1pPr>
              <a:defRPr/>
            </a:lvl1pPr>
          </a:lstStyle>
          <a:p>
            <a:pPr>
              <a:defRPr/>
            </a:pPr>
            <a:fld id="{AED61449-F6FD-4528-85C7-071528006FC6}" type="slidenum">
              <a:rPr lang="es-ES_tradnl"/>
              <a:pPr>
                <a:defRPr/>
              </a:pPr>
              <a:t>‹Nº›</a:t>
            </a:fld>
            <a:endParaRPr lang="es-ES_tradnl"/>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_tradnl"/>
          </a:p>
        </p:txBody>
      </p:sp>
      <p:sp>
        <p:nvSpPr>
          <p:cNvPr id="3" name="2 Marcador de contenido"/>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3 Marcador de contenido"/>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5" name="Rectangle 4"/>
          <p:cNvSpPr>
            <a:spLocks noGrp="1" noChangeArrowheads="1"/>
          </p:cNvSpPr>
          <p:nvPr>
            <p:ph type="dt" sz="half" idx="10"/>
          </p:nvPr>
        </p:nvSpPr>
        <p:spPr>
          <a:ln/>
        </p:spPr>
        <p:txBody>
          <a:bodyPr/>
          <a:lstStyle>
            <a:lvl1pPr>
              <a:defRPr/>
            </a:lvl1pPr>
          </a:lstStyle>
          <a:p>
            <a:pPr>
              <a:defRPr/>
            </a:pPr>
            <a:endParaRPr lang="es-ES_tradnl"/>
          </a:p>
        </p:txBody>
      </p:sp>
      <p:sp>
        <p:nvSpPr>
          <p:cNvPr id="6" name="Rectangle 5"/>
          <p:cNvSpPr>
            <a:spLocks noGrp="1" noChangeArrowheads="1"/>
          </p:cNvSpPr>
          <p:nvPr>
            <p:ph type="ftr" sz="quarter" idx="11"/>
          </p:nvPr>
        </p:nvSpPr>
        <p:spPr>
          <a:ln/>
        </p:spPr>
        <p:txBody>
          <a:bodyPr/>
          <a:lstStyle>
            <a:lvl1pPr>
              <a:defRPr/>
            </a:lvl1pPr>
          </a:lstStyle>
          <a:p>
            <a:pPr>
              <a:defRPr/>
            </a:pPr>
            <a:endParaRPr lang="es-ES_tradnl"/>
          </a:p>
        </p:txBody>
      </p:sp>
      <p:sp>
        <p:nvSpPr>
          <p:cNvPr id="7" name="Rectangle 6"/>
          <p:cNvSpPr>
            <a:spLocks noGrp="1" noChangeArrowheads="1"/>
          </p:cNvSpPr>
          <p:nvPr>
            <p:ph type="sldNum" sz="quarter" idx="12"/>
          </p:nvPr>
        </p:nvSpPr>
        <p:spPr>
          <a:ln/>
        </p:spPr>
        <p:txBody>
          <a:bodyPr/>
          <a:lstStyle>
            <a:lvl1pPr>
              <a:defRPr/>
            </a:lvl1pPr>
          </a:lstStyle>
          <a:p>
            <a:pPr>
              <a:defRPr/>
            </a:pPr>
            <a:fld id="{4A4DCE41-F236-4465-9962-B1ED518FBD38}" type="slidenum">
              <a:rPr lang="es-ES_tradnl"/>
              <a:pPr>
                <a:defRPr/>
              </a:pPr>
              <a:t>‹Nº›</a:t>
            </a:fld>
            <a:endParaRPr lang="es-ES_tradnl"/>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p:spPr>
        <p:txBody>
          <a:bodyPr/>
          <a:lstStyle>
            <a:lvl1pPr>
              <a:defRPr/>
            </a:lvl1pPr>
          </a:lstStyle>
          <a:p>
            <a:r>
              <a:rPr lang="es-ES" smtClean="0"/>
              <a:t>Haga clic para modificar el estilo de título del patrón</a:t>
            </a:r>
            <a:endParaRPr lang="es-ES_tradnl"/>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7" name="Rectangle 4"/>
          <p:cNvSpPr>
            <a:spLocks noGrp="1" noChangeArrowheads="1"/>
          </p:cNvSpPr>
          <p:nvPr>
            <p:ph type="dt" sz="half" idx="10"/>
          </p:nvPr>
        </p:nvSpPr>
        <p:spPr>
          <a:ln/>
        </p:spPr>
        <p:txBody>
          <a:bodyPr/>
          <a:lstStyle>
            <a:lvl1pPr>
              <a:defRPr/>
            </a:lvl1pPr>
          </a:lstStyle>
          <a:p>
            <a:pPr>
              <a:defRPr/>
            </a:pPr>
            <a:endParaRPr lang="es-ES_tradnl"/>
          </a:p>
        </p:txBody>
      </p:sp>
      <p:sp>
        <p:nvSpPr>
          <p:cNvPr id="8" name="Rectangle 5"/>
          <p:cNvSpPr>
            <a:spLocks noGrp="1" noChangeArrowheads="1"/>
          </p:cNvSpPr>
          <p:nvPr>
            <p:ph type="ftr" sz="quarter" idx="11"/>
          </p:nvPr>
        </p:nvSpPr>
        <p:spPr>
          <a:ln/>
        </p:spPr>
        <p:txBody>
          <a:bodyPr/>
          <a:lstStyle>
            <a:lvl1pPr>
              <a:defRPr/>
            </a:lvl1pPr>
          </a:lstStyle>
          <a:p>
            <a:pPr>
              <a:defRPr/>
            </a:pPr>
            <a:endParaRPr lang="es-ES_tradnl"/>
          </a:p>
        </p:txBody>
      </p:sp>
      <p:sp>
        <p:nvSpPr>
          <p:cNvPr id="9" name="Rectangle 6"/>
          <p:cNvSpPr>
            <a:spLocks noGrp="1" noChangeArrowheads="1"/>
          </p:cNvSpPr>
          <p:nvPr>
            <p:ph type="sldNum" sz="quarter" idx="12"/>
          </p:nvPr>
        </p:nvSpPr>
        <p:spPr>
          <a:ln/>
        </p:spPr>
        <p:txBody>
          <a:bodyPr/>
          <a:lstStyle>
            <a:lvl1pPr>
              <a:defRPr/>
            </a:lvl1pPr>
          </a:lstStyle>
          <a:p>
            <a:pPr>
              <a:defRPr/>
            </a:pPr>
            <a:fld id="{9978208F-CC79-4B67-87AA-F579EFFF01EF}" type="slidenum">
              <a:rPr lang="es-ES_tradnl"/>
              <a:pPr>
                <a:defRPr/>
              </a:pPr>
              <a:t>‹Nº›</a:t>
            </a:fld>
            <a:endParaRPr lang="es-ES_tradnl"/>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_tradnl"/>
          </a:p>
        </p:txBody>
      </p:sp>
      <p:sp>
        <p:nvSpPr>
          <p:cNvPr id="3" name="Rectangle 4"/>
          <p:cNvSpPr>
            <a:spLocks noGrp="1" noChangeArrowheads="1"/>
          </p:cNvSpPr>
          <p:nvPr>
            <p:ph type="dt" sz="half" idx="10"/>
          </p:nvPr>
        </p:nvSpPr>
        <p:spPr>
          <a:ln/>
        </p:spPr>
        <p:txBody>
          <a:bodyPr/>
          <a:lstStyle>
            <a:lvl1pPr>
              <a:defRPr/>
            </a:lvl1pPr>
          </a:lstStyle>
          <a:p>
            <a:pPr>
              <a:defRPr/>
            </a:pPr>
            <a:endParaRPr lang="es-ES_tradnl"/>
          </a:p>
        </p:txBody>
      </p:sp>
      <p:sp>
        <p:nvSpPr>
          <p:cNvPr id="4" name="Rectangle 5"/>
          <p:cNvSpPr>
            <a:spLocks noGrp="1" noChangeArrowheads="1"/>
          </p:cNvSpPr>
          <p:nvPr>
            <p:ph type="ftr" sz="quarter" idx="11"/>
          </p:nvPr>
        </p:nvSpPr>
        <p:spPr>
          <a:ln/>
        </p:spPr>
        <p:txBody>
          <a:bodyPr/>
          <a:lstStyle>
            <a:lvl1pPr>
              <a:defRPr/>
            </a:lvl1pPr>
          </a:lstStyle>
          <a:p>
            <a:pPr>
              <a:defRPr/>
            </a:pPr>
            <a:endParaRPr lang="es-ES_tradnl"/>
          </a:p>
        </p:txBody>
      </p:sp>
      <p:sp>
        <p:nvSpPr>
          <p:cNvPr id="5" name="Rectangle 6"/>
          <p:cNvSpPr>
            <a:spLocks noGrp="1" noChangeArrowheads="1"/>
          </p:cNvSpPr>
          <p:nvPr>
            <p:ph type="sldNum" sz="quarter" idx="12"/>
          </p:nvPr>
        </p:nvSpPr>
        <p:spPr>
          <a:ln/>
        </p:spPr>
        <p:txBody>
          <a:bodyPr/>
          <a:lstStyle>
            <a:lvl1pPr>
              <a:defRPr/>
            </a:lvl1pPr>
          </a:lstStyle>
          <a:p>
            <a:pPr>
              <a:defRPr/>
            </a:pPr>
            <a:fld id="{29E461A0-2405-4E02-933F-F0CCEAC15B60}" type="slidenum">
              <a:rPr lang="es-ES_tradnl"/>
              <a:pPr>
                <a:defRPr/>
              </a:pPr>
              <a:t>‹Nº›</a:t>
            </a:fld>
            <a:endParaRPr lang="es-ES_tradnl"/>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s-ES_tradnl"/>
          </a:p>
        </p:txBody>
      </p:sp>
      <p:sp>
        <p:nvSpPr>
          <p:cNvPr id="3" name="Rectangle 5"/>
          <p:cNvSpPr>
            <a:spLocks noGrp="1" noChangeArrowheads="1"/>
          </p:cNvSpPr>
          <p:nvPr>
            <p:ph type="ftr" sz="quarter" idx="11"/>
          </p:nvPr>
        </p:nvSpPr>
        <p:spPr>
          <a:ln/>
        </p:spPr>
        <p:txBody>
          <a:bodyPr/>
          <a:lstStyle>
            <a:lvl1pPr>
              <a:defRPr/>
            </a:lvl1pPr>
          </a:lstStyle>
          <a:p>
            <a:pPr>
              <a:defRPr/>
            </a:pPr>
            <a:endParaRPr lang="es-ES_tradnl"/>
          </a:p>
        </p:txBody>
      </p:sp>
      <p:sp>
        <p:nvSpPr>
          <p:cNvPr id="4" name="Rectangle 6"/>
          <p:cNvSpPr>
            <a:spLocks noGrp="1" noChangeArrowheads="1"/>
          </p:cNvSpPr>
          <p:nvPr>
            <p:ph type="sldNum" sz="quarter" idx="12"/>
          </p:nvPr>
        </p:nvSpPr>
        <p:spPr>
          <a:ln/>
        </p:spPr>
        <p:txBody>
          <a:bodyPr/>
          <a:lstStyle>
            <a:lvl1pPr>
              <a:defRPr/>
            </a:lvl1pPr>
          </a:lstStyle>
          <a:p>
            <a:pPr>
              <a:defRPr/>
            </a:pPr>
            <a:fld id="{E2203291-70B7-48AC-A65F-D6EDDA26B02E}" type="slidenum">
              <a:rPr lang="es-ES_tradnl"/>
              <a:pPr>
                <a:defRPr/>
              </a:pPr>
              <a:t>‹Nº›</a:t>
            </a:fld>
            <a:endParaRPr lang="es-ES_tradnl"/>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_tradnl"/>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S_tradnl"/>
          </a:p>
        </p:txBody>
      </p:sp>
      <p:sp>
        <p:nvSpPr>
          <p:cNvPr id="6" name="Rectangle 5"/>
          <p:cNvSpPr>
            <a:spLocks noGrp="1" noChangeArrowheads="1"/>
          </p:cNvSpPr>
          <p:nvPr>
            <p:ph type="ftr" sz="quarter" idx="11"/>
          </p:nvPr>
        </p:nvSpPr>
        <p:spPr>
          <a:ln/>
        </p:spPr>
        <p:txBody>
          <a:bodyPr/>
          <a:lstStyle>
            <a:lvl1pPr>
              <a:defRPr/>
            </a:lvl1pPr>
          </a:lstStyle>
          <a:p>
            <a:pPr>
              <a:defRPr/>
            </a:pPr>
            <a:endParaRPr lang="es-ES_tradnl"/>
          </a:p>
        </p:txBody>
      </p:sp>
      <p:sp>
        <p:nvSpPr>
          <p:cNvPr id="7" name="Rectangle 6"/>
          <p:cNvSpPr>
            <a:spLocks noGrp="1" noChangeArrowheads="1"/>
          </p:cNvSpPr>
          <p:nvPr>
            <p:ph type="sldNum" sz="quarter" idx="12"/>
          </p:nvPr>
        </p:nvSpPr>
        <p:spPr>
          <a:ln/>
        </p:spPr>
        <p:txBody>
          <a:bodyPr/>
          <a:lstStyle>
            <a:lvl1pPr>
              <a:defRPr/>
            </a:lvl1pPr>
          </a:lstStyle>
          <a:p>
            <a:pPr>
              <a:defRPr/>
            </a:pPr>
            <a:fld id="{B163CD1A-A5B6-44FE-A647-2F456B968AF1}" type="slidenum">
              <a:rPr lang="es-ES_tradnl"/>
              <a:pPr>
                <a:defRPr/>
              </a:pPr>
              <a:t>‹Nº›</a:t>
            </a:fld>
            <a:endParaRPr lang="es-ES_tradnl"/>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_tradnl"/>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_tradnl" noProof="0" smtClean="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S_tradnl"/>
          </a:p>
        </p:txBody>
      </p:sp>
      <p:sp>
        <p:nvSpPr>
          <p:cNvPr id="6" name="Rectangle 5"/>
          <p:cNvSpPr>
            <a:spLocks noGrp="1" noChangeArrowheads="1"/>
          </p:cNvSpPr>
          <p:nvPr>
            <p:ph type="ftr" sz="quarter" idx="11"/>
          </p:nvPr>
        </p:nvSpPr>
        <p:spPr>
          <a:ln/>
        </p:spPr>
        <p:txBody>
          <a:bodyPr/>
          <a:lstStyle>
            <a:lvl1pPr>
              <a:defRPr/>
            </a:lvl1pPr>
          </a:lstStyle>
          <a:p>
            <a:pPr>
              <a:defRPr/>
            </a:pPr>
            <a:endParaRPr lang="es-ES_tradnl"/>
          </a:p>
        </p:txBody>
      </p:sp>
      <p:sp>
        <p:nvSpPr>
          <p:cNvPr id="7" name="Rectangle 6"/>
          <p:cNvSpPr>
            <a:spLocks noGrp="1" noChangeArrowheads="1"/>
          </p:cNvSpPr>
          <p:nvPr>
            <p:ph type="sldNum" sz="quarter" idx="12"/>
          </p:nvPr>
        </p:nvSpPr>
        <p:spPr>
          <a:ln/>
        </p:spPr>
        <p:txBody>
          <a:bodyPr/>
          <a:lstStyle>
            <a:lvl1pPr>
              <a:defRPr/>
            </a:lvl1pPr>
          </a:lstStyle>
          <a:p>
            <a:pPr>
              <a:defRPr/>
            </a:pPr>
            <a:fld id="{E8DF0CA7-9FF1-46E3-ABB5-E6CDC8712809}" type="slidenum">
              <a:rPr lang="es-ES_tradnl"/>
              <a:pPr>
                <a:defRPr/>
              </a:pPr>
              <a:t>‹Nº›</a:t>
            </a:fld>
            <a:endParaRPr lang="es-ES_tradnl"/>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_tradnl"/>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Rectangle 4"/>
          <p:cNvSpPr>
            <a:spLocks noGrp="1" noChangeArrowheads="1"/>
          </p:cNvSpPr>
          <p:nvPr>
            <p:ph type="dt" sz="half" idx="10"/>
          </p:nvPr>
        </p:nvSpPr>
        <p:spPr>
          <a:ln/>
        </p:spPr>
        <p:txBody>
          <a:bodyPr/>
          <a:lstStyle>
            <a:lvl1pPr>
              <a:defRPr/>
            </a:lvl1pPr>
          </a:lstStyle>
          <a:p>
            <a:pPr>
              <a:defRPr/>
            </a:pPr>
            <a:endParaRPr lang="es-ES_tradnl"/>
          </a:p>
        </p:txBody>
      </p:sp>
      <p:sp>
        <p:nvSpPr>
          <p:cNvPr id="5" name="Rectangle 5"/>
          <p:cNvSpPr>
            <a:spLocks noGrp="1" noChangeArrowheads="1"/>
          </p:cNvSpPr>
          <p:nvPr>
            <p:ph type="ftr" sz="quarter" idx="11"/>
          </p:nvPr>
        </p:nvSpPr>
        <p:spPr>
          <a:ln/>
        </p:spPr>
        <p:txBody>
          <a:bodyPr/>
          <a:lstStyle>
            <a:lvl1pPr>
              <a:defRPr/>
            </a:lvl1pPr>
          </a:lstStyle>
          <a:p>
            <a:pPr>
              <a:defRPr/>
            </a:pPr>
            <a:endParaRPr lang="es-ES_tradnl"/>
          </a:p>
        </p:txBody>
      </p:sp>
      <p:sp>
        <p:nvSpPr>
          <p:cNvPr id="6" name="Rectangle 6"/>
          <p:cNvSpPr>
            <a:spLocks noGrp="1" noChangeArrowheads="1"/>
          </p:cNvSpPr>
          <p:nvPr>
            <p:ph type="sldNum" sz="quarter" idx="12"/>
          </p:nvPr>
        </p:nvSpPr>
        <p:spPr>
          <a:ln/>
        </p:spPr>
        <p:txBody>
          <a:bodyPr/>
          <a:lstStyle>
            <a:lvl1pPr>
              <a:defRPr/>
            </a:lvl1pPr>
          </a:lstStyle>
          <a:p>
            <a:pPr>
              <a:defRPr/>
            </a:pPr>
            <a:fld id="{6154B4A9-0397-441D-9B1B-984AD1DEA16E}" type="slidenum">
              <a:rPr lang="es-ES_tradnl"/>
              <a:pPr>
                <a:defRPr/>
              </a:pPr>
              <a:t>‹Nº›</a:t>
            </a:fld>
            <a:endParaRPr lang="es-ES_tradnl"/>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515100" y="609600"/>
            <a:ext cx="1943100" cy="5486400"/>
          </a:xfrm>
        </p:spPr>
        <p:txBody>
          <a:bodyPr vert="eaVert"/>
          <a:lstStyle/>
          <a:p>
            <a:r>
              <a:rPr lang="es-ES" smtClean="0"/>
              <a:t>Haga clic para modificar el estilo de título del patrón</a:t>
            </a:r>
            <a:endParaRPr lang="es-ES_tradnl"/>
          </a:p>
        </p:txBody>
      </p:sp>
      <p:sp>
        <p:nvSpPr>
          <p:cNvPr id="3" name="2 Marcador de texto vertical"/>
          <p:cNvSpPr>
            <a:spLocks noGrp="1"/>
          </p:cNvSpPr>
          <p:nvPr>
            <p:ph type="body" orient="vert" idx="1"/>
          </p:nvPr>
        </p:nvSpPr>
        <p:spPr>
          <a:xfrm>
            <a:off x="685800" y="609600"/>
            <a:ext cx="5676900" cy="5486400"/>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Rectangle 4"/>
          <p:cNvSpPr>
            <a:spLocks noGrp="1" noChangeArrowheads="1"/>
          </p:cNvSpPr>
          <p:nvPr>
            <p:ph type="dt" sz="half" idx="10"/>
          </p:nvPr>
        </p:nvSpPr>
        <p:spPr>
          <a:ln/>
        </p:spPr>
        <p:txBody>
          <a:bodyPr/>
          <a:lstStyle>
            <a:lvl1pPr>
              <a:defRPr/>
            </a:lvl1pPr>
          </a:lstStyle>
          <a:p>
            <a:pPr>
              <a:defRPr/>
            </a:pPr>
            <a:endParaRPr lang="es-ES_tradnl"/>
          </a:p>
        </p:txBody>
      </p:sp>
      <p:sp>
        <p:nvSpPr>
          <p:cNvPr id="5" name="Rectangle 5"/>
          <p:cNvSpPr>
            <a:spLocks noGrp="1" noChangeArrowheads="1"/>
          </p:cNvSpPr>
          <p:nvPr>
            <p:ph type="ftr" sz="quarter" idx="11"/>
          </p:nvPr>
        </p:nvSpPr>
        <p:spPr>
          <a:ln/>
        </p:spPr>
        <p:txBody>
          <a:bodyPr/>
          <a:lstStyle>
            <a:lvl1pPr>
              <a:defRPr/>
            </a:lvl1pPr>
          </a:lstStyle>
          <a:p>
            <a:pPr>
              <a:defRPr/>
            </a:pPr>
            <a:endParaRPr lang="es-ES_tradnl"/>
          </a:p>
        </p:txBody>
      </p:sp>
      <p:sp>
        <p:nvSpPr>
          <p:cNvPr id="6" name="Rectangle 6"/>
          <p:cNvSpPr>
            <a:spLocks noGrp="1" noChangeArrowheads="1"/>
          </p:cNvSpPr>
          <p:nvPr>
            <p:ph type="sldNum" sz="quarter" idx="12"/>
          </p:nvPr>
        </p:nvSpPr>
        <p:spPr>
          <a:ln/>
        </p:spPr>
        <p:txBody>
          <a:bodyPr/>
          <a:lstStyle>
            <a:lvl1pPr>
              <a:defRPr/>
            </a:lvl1pPr>
          </a:lstStyle>
          <a:p>
            <a:pPr>
              <a:defRPr/>
            </a:pPr>
            <a:fld id="{7310F6D3-03D5-4CB9-B814-66EB5A277719}" type="slidenum">
              <a:rPr lang="es-ES_tradnl"/>
              <a:pPr>
                <a:defRPr/>
              </a:pPr>
              <a:t>‹Nº›</a:t>
            </a:fld>
            <a:endParaRPr lang="es-ES_tradnl"/>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_tradnl"/>
          </a:p>
        </p:txBody>
      </p:sp>
      <p:sp>
        <p:nvSpPr>
          <p:cNvPr id="3" name="2 Subtítulo"/>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smtClean="0"/>
              <a:t>Haga clic para modificar el estilo de subtítulo del patrón</a:t>
            </a:r>
            <a:endParaRPr lang="es-ES_tradnl"/>
          </a:p>
        </p:txBody>
      </p:sp>
      <p:sp>
        <p:nvSpPr>
          <p:cNvPr id="4" name="Rectangle 4"/>
          <p:cNvSpPr>
            <a:spLocks noGrp="1" noChangeArrowheads="1"/>
          </p:cNvSpPr>
          <p:nvPr>
            <p:ph type="dt" sz="half" idx="10"/>
          </p:nvPr>
        </p:nvSpPr>
        <p:spPr>
          <a:ln/>
        </p:spPr>
        <p:txBody>
          <a:bodyPr/>
          <a:lstStyle>
            <a:lvl1pPr>
              <a:defRPr/>
            </a:lvl1pPr>
          </a:lstStyle>
          <a:p>
            <a:pPr>
              <a:defRPr/>
            </a:pPr>
            <a:endParaRPr lang="es-ES_tradnl"/>
          </a:p>
        </p:txBody>
      </p:sp>
      <p:sp>
        <p:nvSpPr>
          <p:cNvPr id="5" name="Rectangle 5"/>
          <p:cNvSpPr>
            <a:spLocks noGrp="1" noChangeArrowheads="1"/>
          </p:cNvSpPr>
          <p:nvPr>
            <p:ph type="ftr" sz="quarter" idx="11"/>
          </p:nvPr>
        </p:nvSpPr>
        <p:spPr>
          <a:ln/>
        </p:spPr>
        <p:txBody>
          <a:bodyPr/>
          <a:lstStyle>
            <a:lvl1pPr>
              <a:defRPr/>
            </a:lvl1pPr>
          </a:lstStyle>
          <a:p>
            <a:pPr>
              <a:defRPr/>
            </a:pPr>
            <a:endParaRPr lang="es-ES_tradnl"/>
          </a:p>
        </p:txBody>
      </p:sp>
      <p:sp>
        <p:nvSpPr>
          <p:cNvPr id="6" name="Rectangle 6"/>
          <p:cNvSpPr>
            <a:spLocks noGrp="1" noChangeArrowheads="1"/>
          </p:cNvSpPr>
          <p:nvPr>
            <p:ph type="sldNum" sz="quarter" idx="12"/>
          </p:nvPr>
        </p:nvSpPr>
        <p:spPr>
          <a:ln/>
        </p:spPr>
        <p:txBody>
          <a:bodyPr/>
          <a:lstStyle>
            <a:lvl1pPr>
              <a:defRPr/>
            </a:lvl1pPr>
          </a:lstStyle>
          <a:p>
            <a:pPr>
              <a:defRPr/>
            </a:pPr>
            <a:fld id="{B107069D-D24E-490F-8409-F47D6C7C6042}" type="slidenum">
              <a:rPr lang="es-ES_tradnl"/>
              <a:pPr>
                <a:defRPr/>
              </a:pPr>
              <a:t>‹Nº›</a:t>
            </a:fld>
            <a:endParaRPr lang="es-ES_tradnl"/>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_tradnl"/>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_tradnl" noProof="0" smtClean="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S_tradnl"/>
          </a:p>
        </p:txBody>
      </p:sp>
      <p:sp>
        <p:nvSpPr>
          <p:cNvPr id="6" name="Rectangle 5"/>
          <p:cNvSpPr>
            <a:spLocks noGrp="1" noChangeArrowheads="1"/>
          </p:cNvSpPr>
          <p:nvPr>
            <p:ph type="ftr" sz="quarter" idx="11"/>
          </p:nvPr>
        </p:nvSpPr>
        <p:spPr>
          <a:ln/>
        </p:spPr>
        <p:txBody>
          <a:bodyPr/>
          <a:lstStyle>
            <a:lvl1pPr>
              <a:defRPr/>
            </a:lvl1pPr>
          </a:lstStyle>
          <a:p>
            <a:pPr>
              <a:defRPr/>
            </a:pPr>
            <a:endParaRPr lang="es-ES_tradnl"/>
          </a:p>
        </p:txBody>
      </p:sp>
      <p:sp>
        <p:nvSpPr>
          <p:cNvPr id="7" name="Rectangle 6"/>
          <p:cNvSpPr>
            <a:spLocks noGrp="1" noChangeArrowheads="1"/>
          </p:cNvSpPr>
          <p:nvPr>
            <p:ph type="sldNum" sz="quarter" idx="12"/>
          </p:nvPr>
        </p:nvSpPr>
        <p:spPr>
          <a:ln/>
        </p:spPr>
        <p:txBody>
          <a:bodyPr/>
          <a:lstStyle>
            <a:lvl1pPr>
              <a:defRPr/>
            </a:lvl1pPr>
          </a:lstStyle>
          <a:p>
            <a:pPr>
              <a:defRPr/>
            </a:pPr>
            <a:fld id="{7D8A91DB-1760-4066-AD13-52D878A73E1D}" type="slidenum">
              <a:rPr lang="es-ES_tradnl"/>
              <a:pPr>
                <a:defRPr/>
              </a:pPr>
              <a:t>‹Nº›</a:t>
            </a:fld>
            <a:endParaRPr lang="es-ES_tradnl"/>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_tradnl"/>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Rectangle 4"/>
          <p:cNvSpPr>
            <a:spLocks noGrp="1" noChangeArrowheads="1"/>
          </p:cNvSpPr>
          <p:nvPr>
            <p:ph type="dt" sz="half" idx="10"/>
          </p:nvPr>
        </p:nvSpPr>
        <p:spPr>
          <a:ln/>
        </p:spPr>
        <p:txBody>
          <a:bodyPr/>
          <a:lstStyle>
            <a:lvl1pPr>
              <a:defRPr/>
            </a:lvl1pPr>
          </a:lstStyle>
          <a:p>
            <a:pPr>
              <a:defRPr/>
            </a:pPr>
            <a:endParaRPr lang="es-ES_tradnl"/>
          </a:p>
        </p:txBody>
      </p:sp>
      <p:sp>
        <p:nvSpPr>
          <p:cNvPr id="5" name="Rectangle 5"/>
          <p:cNvSpPr>
            <a:spLocks noGrp="1" noChangeArrowheads="1"/>
          </p:cNvSpPr>
          <p:nvPr>
            <p:ph type="ftr" sz="quarter" idx="11"/>
          </p:nvPr>
        </p:nvSpPr>
        <p:spPr>
          <a:ln/>
        </p:spPr>
        <p:txBody>
          <a:bodyPr/>
          <a:lstStyle>
            <a:lvl1pPr>
              <a:defRPr/>
            </a:lvl1pPr>
          </a:lstStyle>
          <a:p>
            <a:pPr>
              <a:defRPr/>
            </a:pPr>
            <a:endParaRPr lang="es-ES_tradnl"/>
          </a:p>
        </p:txBody>
      </p:sp>
      <p:sp>
        <p:nvSpPr>
          <p:cNvPr id="6" name="Rectangle 6"/>
          <p:cNvSpPr>
            <a:spLocks noGrp="1" noChangeArrowheads="1"/>
          </p:cNvSpPr>
          <p:nvPr>
            <p:ph type="sldNum" sz="quarter" idx="12"/>
          </p:nvPr>
        </p:nvSpPr>
        <p:spPr>
          <a:ln/>
        </p:spPr>
        <p:txBody>
          <a:bodyPr/>
          <a:lstStyle>
            <a:lvl1pPr>
              <a:defRPr/>
            </a:lvl1pPr>
          </a:lstStyle>
          <a:p>
            <a:pPr>
              <a:defRPr/>
            </a:pPr>
            <a:fld id="{4F1664C8-D5E5-4430-BC51-359E58627100}" type="slidenum">
              <a:rPr lang="es-ES_tradnl"/>
              <a:pPr>
                <a:defRPr/>
              </a:pPr>
              <a:t>‹Nº›</a:t>
            </a:fld>
            <a:endParaRPr lang="es-ES_tradnl"/>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_tradnl"/>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
        <p:nvSpPr>
          <p:cNvPr id="4" name="Rectangle 4"/>
          <p:cNvSpPr>
            <a:spLocks noGrp="1" noChangeArrowheads="1"/>
          </p:cNvSpPr>
          <p:nvPr>
            <p:ph type="dt" sz="half" idx="10"/>
          </p:nvPr>
        </p:nvSpPr>
        <p:spPr>
          <a:ln/>
        </p:spPr>
        <p:txBody>
          <a:bodyPr/>
          <a:lstStyle>
            <a:lvl1pPr>
              <a:defRPr/>
            </a:lvl1pPr>
          </a:lstStyle>
          <a:p>
            <a:pPr>
              <a:defRPr/>
            </a:pPr>
            <a:endParaRPr lang="es-ES_tradnl"/>
          </a:p>
        </p:txBody>
      </p:sp>
      <p:sp>
        <p:nvSpPr>
          <p:cNvPr id="5" name="Rectangle 5"/>
          <p:cNvSpPr>
            <a:spLocks noGrp="1" noChangeArrowheads="1"/>
          </p:cNvSpPr>
          <p:nvPr>
            <p:ph type="ftr" sz="quarter" idx="11"/>
          </p:nvPr>
        </p:nvSpPr>
        <p:spPr>
          <a:ln/>
        </p:spPr>
        <p:txBody>
          <a:bodyPr/>
          <a:lstStyle>
            <a:lvl1pPr>
              <a:defRPr/>
            </a:lvl1pPr>
          </a:lstStyle>
          <a:p>
            <a:pPr>
              <a:defRPr/>
            </a:pPr>
            <a:endParaRPr lang="es-ES_tradnl"/>
          </a:p>
        </p:txBody>
      </p:sp>
      <p:sp>
        <p:nvSpPr>
          <p:cNvPr id="6" name="Rectangle 6"/>
          <p:cNvSpPr>
            <a:spLocks noGrp="1" noChangeArrowheads="1"/>
          </p:cNvSpPr>
          <p:nvPr>
            <p:ph type="sldNum" sz="quarter" idx="12"/>
          </p:nvPr>
        </p:nvSpPr>
        <p:spPr>
          <a:ln/>
        </p:spPr>
        <p:txBody>
          <a:bodyPr/>
          <a:lstStyle>
            <a:lvl1pPr>
              <a:defRPr/>
            </a:lvl1pPr>
          </a:lstStyle>
          <a:p>
            <a:pPr>
              <a:defRPr/>
            </a:pPr>
            <a:fld id="{B169D8D3-E6A5-44C2-A8C9-CE6309D87E7C}" type="slidenum">
              <a:rPr lang="es-ES_tradnl"/>
              <a:pPr>
                <a:defRPr/>
              </a:pPr>
              <a:t>‹Nº›</a:t>
            </a:fld>
            <a:endParaRPr lang="es-ES_tradnl"/>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_tradnl"/>
          </a:p>
        </p:txBody>
      </p:sp>
      <p:sp>
        <p:nvSpPr>
          <p:cNvPr id="3" name="2 Marcador de contenido"/>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3 Marcador de contenido"/>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5" name="Rectangle 4"/>
          <p:cNvSpPr>
            <a:spLocks noGrp="1" noChangeArrowheads="1"/>
          </p:cNvSpPr>
          <p:nvPr>
            <p:ph type="dt" sz="half" idx="10"/>
          </p:nvPr>
        </p:nvSpPr>
        <p:spPr>
          <a:ln/>
        </p:spPr>
        <p:txBody>
          <a:bodyPr/>
          <a:lstStyle>
            <a:lvl1pPr>
              <a:defRPr/>
            </a:lvl1pPr>
          </a:lstStyle>
          <a:p>
            <a:pPr>
              <a:defRPr/>
            </a:pPr>
            <a:endParaRPr lang="es-ES_tradnl"/>
          </a:p>
        </p:txBody>
      </p:sp>
      <p:sp>
        <p:nvSpPr>
          <p:cNvPr id="6" name="Rectangle 5"/>
          <p:cNvSpPr>
            <a:spLocks noGrp="1" noChangeArrowheads="1"/>
          </p:cNvSpPr>
          <p:nvPr>
            <p:ph type="ftr" sz="quarter" idx="11"/>
          </p:nvPr>
        </p:nvSpPr>
        <p:spPr>
          <a:ln/>
        </p:spPr>
        <p:txBody>
          <a:bodyPr/>
          <a:lstStyle>
            <a:lvl1pPr>
              <a:defRPr/>
            </a:lvl1pPr>
          </a:lstStyle>
          <a:p>
            <a:pPr>
              <a:defRPr/>
            </a:pPr>
            <a:endParaRPr lang="es-ES_tradnl"/>
          </a:p>
        </p:txBody>
      </p:sp>
      <p:sp>
        <p:nvSpPr>
          <p:cNvPr id="7" name="Rectangle 6"/>
          <p:cNvSpPr>
            <a:spLocks noGrp="1" noChangeArrowheads="1"/>
          </p:cNvSpPr>
          <p:nvPr>
            <p:ph type="sldNum" sz="quarter" idx="12"/>
          </p:nvPr>
        </p:nvSpPr>
        <p:spPr>
          <a:ln/>
        </p:spPr>
        <p:txBody>
          <a:bodyPr/>
          <a:lstStyle>
            <a:lvl1pPr>
              <a:defRPr/>
            </a:lvl1pPr>
          </a:lstStyle>
          <a:p>
            <a:pPr>
              <a:defRPr/>
            </a:pPr>
            <a:fld id="{14F5DF1D-AC96-4B19-BFF6-F20C39FA8459}" type="slidenum">
              <a:rPr lang="es-ES_tradnl"/>
              <a:pPr>
                <a:defRPr/>
              </a:pPr>
              <a:t>‹Nº›</a:t>
            </a:fld>
            <a:endParaRPr lang="es-ES_tradnl"/>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p:spPr>
        <p:txBody>
          <a:bodyPr/>
          <a:lstStyle>
            <a:lvl1pPr>
              <a:defRPr/>
            </a:lvl1pPr>
          </a:lstStyle>
          <a:p>
            <a:r>
              <a:rPr lang="es-ES" smtClean="0"/>
              <a:t>Haga clic para modificar el estilo de título del patrón</a:t>
            </a:r>
            <a:endParaRPr lang="es-ES_tradnl"/>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7" name="Rectangle 4"/>
          <p:cNvSpPr>
            <a:spLocks noGrp="1" noChangeArrowheads="1"/>
          </p:cNvSpPr>
          <p:nvPr>
            <p:ph type="dt" sz="half" idx="10"/>
          </p:nvPr>
        </p:nvSpPr>
        <p:spPr>
          <a:ln/>
        </p:spPr>
        <p:txBody>
          <a:bodyPr/>
          <a:lstStyle>
            <a:lvl1pPr>
              <a:defRPr/>
            </a:lvl1pPr>
          </a:lstStyle>
          <a:p>
            <a:pPr>
              <a:defRPr/>
            </a:pPr>
            <a:endParaRPr lang="es-ES_tradnl"/>
          </a:p>
        </p:txBody>
      </p:sp>
      <p:sp>
        <p:nvSpPr>
          <p:cNvPr id="8" name="Rectangle 5"/>
          <p:cNvSpPr>
            <a:spLocks noGrp="1" noChangeArrowheads="1"/>
          </p:cNvSpPr>
          <p:nvPr>
            <p:ph type="ftr" sz="quarter" idx="11"/>
          </p:nvPr>
        </p:nvSpPr>
        <p:spPr>
          <a:ln/>
        </p:spPr>
        <p:txBody>
          <a:bodyPr/>
          <a:lstStyle>
            <a:lvl1pPr>
              <a:defRPr/>
            </a:lvl1pPr>
          </a:lstStyle>
          <a:p>
            <a:pPr>
              <a:defRPr/>
            </a:pPr>
            <a:endParaRPr lang="es-ES_tradnl"/>
          </a:p>
        </p:txBody>
      </p:sp>
      <p:sp>
        <p:nvSpPr>
          <p:cNvPr id="9" name="Rectangle 6"/>
          <p:cNvSpPr>
            <a:spLocks noGrp="1" noChangeArrowheads="1"/>
          </p:cNvSpPr>
          <p:nvPr>
            <p:ph type="sldNum" sz="quarter" idx="12"/>
          </p:nvPr>
        </p:nvSpPr>
        <p:spPr>
          <a:ln/>
        </p:spPr>
        <p:txBody>
          <a:bodyPr/>
          <a:lstStyle>
            <a:lvl1pPr>
              <a:defRPr/>
            </a:lvl1pPr>
          </a:lstStyle>
          <a:p>
            <a:pPr>
              <a:defRPr/>
            </a:pPr>
            <a:fld id="{510D7421-6326-4CA8-8C1A-6B92A8BD0A28}" type="slidenum">
              <a:rPr lang="es-ES_tradnl"/>
              <a:pPr>
                <a:defRPr/>
              </a:pPr>
              <a:t>‹Nº›</a:t>
            </a:fld>
            <a:endParaRPr lang="es-ES_tradnl"/>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_tradnl"/>
          </a:p>
        </p:txBody>
      </p:sp>
      <p:sp>
        <p:nvSpPr>
          <p:cNvPr id="3" name="Rectangle 4"/>
          <p:cNvSpPr>
            <a:spLocks noGrp="1" noChangeArrowheads="1"/>
          </p:cNvSpPr>
          <p:nvPr>
            <p:ph type="dt" sz="half" idx="10"/>
          </p:nvPr>
        </p:nvSpPr>
        <p:spPr>
          <a:ln/>
        </p:spPr>
        <p:txBody>
          <a:bodyPr/>
          <a:lstStyle>
            <a:lvl1pPr>
              <a:defRPr/>
            </a:lvl1pPr>
          </a:lstStyle>
          <a:p>
            <a:pPr>
              <a:defRPr/>
            </a:pPr>
            <a:endParaRPr lang="es-ES_tradnl"/>
          </a:p>
        </p:txBody>
      </p:sp>
      <p:sp>
        <p:nvSpPr>
          <p:cNvPr id="4" name="Rectangle 5"/>
          <p:cNvSpPr>
            <a:spLocks noGrp="1" noChangeArrowheads="1"/>
          </p:cNvSpPr>
          <p:nvPr>
            <p:ph type="ftr" sz="quarter" idx="11"/>
          </p:nvPr>
        </p:nvSpPr>
        <p:spPr>
          <a:ln/>
        </p:spPr>
        <p:txBody>
          <a:bodyPr/>
          <a:lstStyle>
            <a:lvl1pPr>
              <a:defRPr/>
            </a:lvl1pPr>
          </a:lstStyle>
          <a:p>
            <a:pPr>
              <a:defRPr/>
            </a:pPr>
            <a:endParaRPr lang="es-ES_tradnl"/>
          </a:p>
        </p:txBody>
      </p:sp>
      <p:sp>
        <p:nvSpPr>
          <p:cNvPr id="5" name="Rectangle 6"/>
          <p:cNvSpPr>
            <a:spLocks noGrp="1" noChangeArrowheads="1"/>
          </p:cNvSpPr>
          <p:nvPr>
            <p:ph type="sldNum" sz="quarter" idx="12"/>
          </p:nvPr>
        </p:nvSpPr>
        <p:spPr>
          <a:ln/>
        </p:spPr>
        <p:txBody>
          <a:bodyPr/>
          <a:lstStyle>
            <a:lvl1pPr>
              <a:defRPr/>
            </a:lvl1pPr>
          </a:lstStyle>
          <a:p>
            <a:pPr>
              <a:defRPr/>
            </a:pPr>
            <a:fld id="{91124978-440D-4CB4-B829-BAF0786AA435}" type="slidenum">
              <a:rPr lang="es-ES_tradnl"/>
              <a:pPr>
                <a:defRPr/>
              </a:pPr>
              <a:t>‹Nº›</a:t>
            </a:fld>
            <a:endParaRPr lang="es-ES_tradnl"/>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s-ES_tradnl"/>
          </a:p>
        </p:txBody>
      </p:sp>
      <p:sp>
        <p:nvSpPr>
          <p:cNvPr id="3" name="Rectangle 5"/>
          <p:cNvSpPr>
            <a:spLocks noGrp="1" noChangeArrowheads="1"/>
          </p:cNvSpPr>
          <p:nvPr>
            <p:ph type="ftr" sz="quarter" idx="11"/>
          </p:nvPr>
        </p:nvSpPr>
        <p:spPr>
          <a:ln/>
        </p:spPr>
        <p:txBody>
          <a:bodyPr/>
          <a:lstStyle>
            <a:lvl1pPr>
              <a:defRPr/>
            </a:lvl1pPr>
          </a:lstStyle>
          <a:p>
            <a:pPr>
              <a:defRPr/>
            </a:pPr>
            <a:endParaRPr lang="es-ES_tradnl"/>
          </a:p>
        </p:txBody>
      </p:sp>
      <p:sp>
        <p:nvSpPr>
          <p:cNvPr id="4" name="Rectangle 6"/>
          <p:cNvSpPr>
            <a:spLocks noGrp="1" noChangeArrowheads="1"/>
          </p:cNvSpPr>
          <p:nvPr>
            <p:ph type="sldNum" sz="quarter" idx="12"/>
          </p:nvPr>
        </p:nvSpPr>
        <p:spPr>
          <a:ln/>
        </p:spPr>
        <p:txBody>
          <a:bodyPr/>
          <a:lstStyle>
            <a:lvl1pPr>
              <a:defRPr/>
            </a:lvl1pPr>
          </a:lstStyle>
          <a:p>
            <a:pPr>
              <a:defRPr/>
            </a:pPr>
            <a:fld id="{C92CDCF2-6B7F-48B2-9E1F-1C365321E7C8}" type="slidenum">
              <a:rPr lang="es-ES_tradnl"/>
              <a:pPr>
                <a:defRPr/>
              </a:pPr>
              <a:t>‹Nº›</a:t>
            </a:fld>
            <a:endParaRPr lang="es-ES_tradnl"/>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_tradnl"/>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S_tradnl"/>
          </a:p>
        </p:txBody>
      </p:sp>
      <p:sp>
        <p:nvSpPr>
          <p:cNvPr id="6" name="Rectangle 5"/>
          <p:cNvSpPr>
            <a:spLocks noGrp="1" noChangeArrowheads="1"/>
          </p:cNvSpPr>
          <p:nvPr>
            <p:ph type="ftr" sz="quarter" idx="11"/>
          </p:nvPr>
        </p:nvSpPr>
        <p:spPr>
          <a:ln/>
        </p:spPr>
        <p:txBody>
          <a:bodyPr/>
          <a:lstStyle>
            <a:lvl1pPr>
              <a:defRPr/>
            </a:lvl1pPr>
          </a:lstStyle>
          <a:p>
            <a:pPr>
              <a:defRPr/>
            </a:pPr>
            <a:endParaRPr lang="es-ES_tradnl"/>
          </a:p>
        </p:txBody>
      </p:sp>
      <p:sp>
        <p:nvSpPr>
          <p:cNvPr id="7" name="Rectangle 6"/>
          <p:cNvSpPr>
            <a:spLocks noGrp="1" noChangeArrowheads="1"/>
          </p:cNvSpPr>
          <p:nvPr>
            <p:ph type="sldNum" sz="quarter" idx="12"/>
          </p:nvPr>
        </p:nvSpPr>
        <p:spPr>
          <a:ln/>
        </p:spPr>
        <p:txBody>
          <a:bodyPr/>
          <a:lstStyle>
            <a:lvl1pPr>
              <a:defRPr/>
            </a:lvl1pPr>
          </a:lstStyle>
          <a:p>
            <a:pPr>
              <a:defRPr/>
            </a:pPr>
            <a:fld id="{85A91C5D-851F-4172-911F-1FF6E19E9AFC}" type="slidenum">
              <a:rPr lang="es-ES_tradnl"/>
              <a:pPr>
                <a:defRPr/>
              </a:pPr>
              <a:t>‹Nº›</a:t>
            </a:fld>
            <a:endParaRPr lang="es-ES_tradnl"/>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_tradnl"/>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_tradnl" noProof="0" smtClean="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S_tradnl"/>
          </a:p>
        </p:txBody>
      </p:sp>
      <p:sp>
        <p:nvSpPr>
          <p:cNvPr id="6" name="Rectangle 5"/>
          <p:cNvSpPr>
            <a:spLocks noGrp="1" noChangeArrowheads="1"/>
          </p:cNvSpPr>
          <p:nvPr>
            <p:ph type="ftr" sz="quarter" idx="11"/>
          </p:nvPr>
        </p:nvSpPr>
        <p:spPr>
          <a:ln/>
        </p:spPr>
        <p:txBody>
          <a:bodyPr/>
          <a:lstStyle>
            <a:lvl1pPr>
              <a:defRPr/>
            </a:lvl1pPr>
          </a:lstStyle>
          <a:p>
            <a:pPr>
              <a:defRPr/>
            </a:pPr>
            <a:endParaRPr lang="es-ES_tradnl"/>
          </a:p>
        </p:txBody>
      </p:sp>
      <p:sp>
        <p:nvSpPr>
          <p:cNvPr id="7" name="Rectangle 6"/>
          <p:cNvSpPr>
            <a:spLocks noGrp="1" noChangeArrowheads="1"/>
          </p:cNvSpPr>
          <p:nvPr>
            <p:ph type="sldNum" sz="quarter" idx="12"/>
          </p:nvPr>
        </p:nvSpPr>
        <p:spPr>
          <a:ln/>
        </p:spPr>
        <p:txBody>
          <a:bodyPr/>
          <a:lstStyle>
            <a:lvl1pPr>
              <a:defRPr/>
            </a:lvl1pPr>
          </a:lstStyle>
          <a:p>
            <a:pPr>
              <a:defRPr/>
            </a:pPr>
            <a:fld id="{D3E41E81-666A-49EC-935B-F298EB53E09C}" type="slidenum">
              <a:rPr lang="es-ES_tradnl"/>
              <a:pPr>
                <a:defRPr/>
              </a:pPr>
              <a:t>‹Nº›</a:t>
            </a:fld>
            <a:endParaRPr lang="es-ES_tradnl"/>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_tradnl"/>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Rectangle 4"/>
          <p:cNvSpPr>
            <a:spLocks noGrp="1" noChangeArrowheads="1"/>
          </p:cNvSpPr>
          <p:nvPr>
            <p:ph type="dt" sz="half" idx="10"/>
          </p:nvPr>
        </p:nvSpPr>
        <p:spPr>
          <a:ln/>
        </p:spPr>
        <p:txBody>
          <a:bodyPr/>
          <a:lstStyle>
            <a:lvl1pPr>
              <a:defRPr/>
            </a:lvl1pPr>
          </a:lstStyle>
          <a:p>
            <a:pPr>
              <a:defRPr/>
            </a:pPr>
            <a:endParaRPr lang="es-ES_tradnl"/>
          </a:p>
        </p:txBody>
      </p:sp>
      <p:sp>
        <p:nvSpPr>
          <p:cNvPr id="5" name="Rectangle 5"/>
          <p:cNvSpPr>
            <a:spLocks noGrp="1" noChangeArrowheads="1"/>
          </p:cNvSpPr>
          <p:nvPr>
            <p:ph type="ftr" sz="quarter" idx="11"/>
          </p:nvPr>
        </p:nvSpPr>
        <p:spPr>
          <a:ln/>
        </p:spPr>
        <p:txBody>
          <a:bodyPr/>
          <a:lstStyle>
            <a:lvl1pPr>
              <a:defRPr/>
            </a:lvl1pPr>
          </a:lstStyle>
          <a:p>
            <a:pPr>
              <a:defRPr/>
            </a:pPr>
            <a:endParaRPr lang="es-ES_tradnl"/>
          </a:p>
        </p:txBody>
      </p:sp>
      <p:sp>
        <p:nvSpPr>
          <p:cNvPr id="6" name="Rectangle 6"/>
          <p:cNvSpPr>
            <a:spLocks noGrp="1" noChangeArrowheads="1"/>
          </p:cNvSpPr>
          <p:nvPr>
            <p:ph type="sldNum" sz="quarter" idx="12"/>
          </p:nvPr>
        </p:nvSpPr>
        <p:spPr>
          <a:ln/>
        </p:spPr>
        <p:txBody>
          <a:bodyPr/>
          <a:lstStyle>
            <a:lvl1pPr>
              <a:defRPr/>
            </a:lvl1pPr>
          </a:lstStyle>
          <a:p>
            <a:pPr>
              <a:defRPr/>
            </a:pPr>
            <a:fld id="{5E70038B-93BE-4F78-BF0F-39E47E7E3FE2}" type="slidenum">
              <a:rPr lang="es-ES_tradnl"/>
              <a:pPr>
                <a:defRPr/>
              </a:pPr>
              <a:t>‹Nº›</a:t>
            </a:fld>
            <a:endParaRPr lang="es-ES_tradnl"/>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515100" y="609600"/>
            <a:ext cx="1943100" cy="5486400"/>
          </a:xfrm>
        </p:spPr>
        <p:txBody>
          <a:bodyPr vert="eaVert"/>
          <a:lstStyle/>
          <a:p>
            <a:r>
              <a:rPr lang="es-ES" smtClean="0"/>
              <a:t>Haga clic para modificar el estilo de título del patrón</a:t>
            </a:r>
            <a:endParaRPr lang="es-ES_tradnl"/>
          </a:p>
        </p:txBody>
      </p:sp>
      <p:sp>
        <p:nvSpPr>
          <p:cNvPr id="3" name="2 Marcador de texto vertical"/>
          <p:cNvSpPr>
            <a:spLocks noGrp="1"/>
          </p:cNvSpPr>
          <p:nvPr>
            <p:ph type="body" orient="vert" idx="1"/>
          </p:nvPr>
        </p:nvSpPr>
        <p:spPr>
          <a:xfrm>
            <a:off x="685800" y="609600"/>
            <a:ext cx="5676900" cy="5486400"/>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Rectangle 4"/>
          <p:cNvSpPr>
            <a:spLocks noGrp="1" noChangeArrowheads="1"/>
          </p:cNvSpPr>
          <p:nvPr>
            <p:ph type="dt" sz="half" idx="10"/>
          </p:nvPr>
        </p:nvSpPr>
        <p:spPr>
          <a:ln/>
        </p:spPr>
        <p:txBody>
          <a:bodyPr/>
          <a:lstStyle>
            <a:lvl1pPr>
              <a:defRPr/>
            </a:lvl1pPr>
          </a:lstStyle>
          <a:p>
            <a:pPr>
              <a:defRPr/>
            </a:pPr>
            <a:endParaRPr lang="es-ES_tradnl"/>
          </a:p>
        </p:txBody>
      </p:sp>
      <p:sp>
        <p:nvSpPr>
          <p:cNvPr id="5" name="Rectangle 5"/>
          <p:cNvSpPr>
            <a:spLocks noGrp="1" noChangeArrowheads="1"/>
          </p:cNvSpPr>
          <p:nvPr>
            <p:ph type="ftr" sz="quarter" idx="11"/>
          </p:nvPr>
        </p:nvSpPr>
        <p:spPr>
          <a:ln/>
        </p:spPr>
        <p:txBody>
          <a:bodyPr/>
          <a:lstStyle>
            <a:lvl1pPr>
              <a:defRPr/>
            </a:lvl1pPr>
          </a:lstStyle>
          <a:p>
            <a:pPr>
              <a:defRPr/>
            </a:pPr>
            <a:endParaRPr lang="es-ES_tradnl"/>
          </a:p>
        </p:txBody>
      </p:sp>
      <p:sp>
        <p:nvSpPr>
          <p:cNvPr id="6" name="Rectangle 6"/>
          <p:cNvSpPr>
            <a:spLocks noGrp="1" noChangeArrowheads="1"/>
          </p:cNvSpPr>
          <p:nvPr>
            <p:ph type="sldNum" sz="quarter" idx="12"/>
          </p:nvPr>
        </p:nvSpPr>
        <p:spPr>
          <a:ln/>
        </p:spPr>
        <p:txBody>
          <a:bodyPr/>
          <a:lstStyle>
            <a:lvl1pPr>
              <a:defRPr/>
            </a:lvl1pPr>
          </a:lstStyle>
          <a:p>
            <a:pPr>
              <a:defRPr/>
            </a:pPr>
            <a:fld id="{E5190373-CDCB-41E2-8C68-96FD6C25197E}" type="slidenum">
              <a:rPr lang="es-ES_tradnl"/>
              <a:pPr>
                <a:defRPr/>
              </a:pPr>
              <a:t>‹Nº›</a:t>
            </a:fld>
            <a:endParaRPr lang="es-ES_tradnl"/>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2.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5.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3.xml"/><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16.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s-ES_tradnl" smtClean="0"/>
              <a:t>Haga clic para modificar el estilo de título del patrón</a:t>
            </a:r>
          </a:p>
        </p:txBody>
      </p:sp>
      <p:sp>
        <p:nvSpPr>
          <p:cNvPr id="3174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pPr>
              <a:defRPr/>
            </a:pPr>
            <a:endParaRPr lang="es-ES_tradnl"/>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pPr>
              <a:defRPr/>
            </a:pPr>
            <a:endParaRPr lang="es-ES_tradnl"/>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pPr>
              <a:defRPr/>
            </a:pPr>
            <a:fld id="{FB1A6ED5-11C5-4CB2-88AC-E09505B5C8CC}" type="slidenum">
              <a:rPr lang="es-ES_tradnl"/>
              <a:pPr>
                <a:defRPr/>
              </a:pPr>
              <a:t>‹Nº›</a:t>
            </a:fld>
            <a:endParaRPr lang="es-ES_tradnl"/>
          </a:p>
        </p:txBody>
      </p:sp>
    </p:spTree>
  </p:cSld>
  <p:clrMap bg1="lt1" tx1="dk1" bg2="lt2" tx2="dk2" accent1="accent1" accent2="accent2" accent3="accent3" accent4="accent4" accent5="accent5" accent6="accent6" hlink="hlink" folHlink="folHlink"/>
  <p:sldLayoutIdLst>
    <p:sldLayoutId id="2147484285" r:id="rId1"/>
    <p:sldLayoutId id="2147484286" r:id="rId2"/>
    <p:sldLayoutId id="2147484287" r:id="rId3"/>
    <p:sldLayoutId id="2147484288" r:id="rId4"/>
    <p:sldLayoutId id="2147484289" r:id="rId5"/>
    <p:sldLayoutId id="2147484290" r:id="rId6"/>
    <p:sldLayoutId id="2147484291" r:id="rId7"/>
    <p:sldLayoutId id="2147484292" r:id="rId8"/>
    <p:sldLayoutId id="2147484293" r:id="rId9"/>
    <p:sldLayoutId id="2147484294" r:id="rId10"/>
    <p:sldLayoutId id="214748429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s-ES" smtClean="0"/>
              <a:t>Haga clic para cambiar el estilo de título	</a:t>
            </a:r>
          </a:p>
        </p:txBody>
      </p:sp>
      <p:sp>
        <p:nvSpPr>
          <p:cNvPr id="40963"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p>
        </p:txBody>
      </p:sp>
      <p:sp>
        <p:nvSpPr>
          <p:cNvPr id="10650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mn-lt"/>
                <a:cs typeface="+mn-cs"/>
              </a:defRPr>
            </a:lvl1pPr>
          </a:lstStyle>
          <a:p>
            <a:pPr>
              <a:defRPr/>
            </a:pPr>
            <a:endParaRPr lang="es-ES"/>
          </a:p>
        </p:txBody>
      </p:sp>
      <p:sp>
        <p:nvSpPr>
          <p:cNvPr id="10650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cs typeface="+mn-cs"/>
              </a:defRPr>
            </a:lvl1pPr>
          </a:lstStyle>
          <a:p>
            <a:pPr>
              <a:defRPr/>
            </a:pPr>
            <a:endParaRPr lang="es-ES"/>
          </a:p>
        </p:txBody>
      </p:sp>
      <p:sp>
        <p:nvSpPr>
          <p:cNvPr id="10650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mn-lt"/>
                <a:cs typeface="+mn-cs"/>
              </a:defRPr>
            </a:lvl1pPr>
          </a:lstStyle>
          <a:p>
            <a:pPr>
              <a:defRPr/>
            </a:pPr>
            <a:fld id="{F9344AB7-AB31-47FF-B955-33D998C0D4AC}" type="slidenum">
              <a:rPr lang="es-ES"/>
              <a:pPr>
                <a:defRPr/>
              </a:pPr>
              <a:t>‹Nº›</a:t>
            </a:fld>
            <a:endParaRPr lang="es-ES"/>
          </a:p>
        </p:txBody>
      </p:sp>
    </p:spTree>
  </p:cSld>
  <p:clrMap bg1="lt1" tx1="dk1" bg2="lt2" tx2="dk2" accent1="accent1" accent2="accent2" accent3="accent3" accent4="accent4" accent5="accent5" accent6="accent6" hlink="hlink" folHlink="folHlink"/>
  <p:sldLayoutIdLst>
    <p:sldLayoutId id="2147484384" r:id="rId1"/>
    <p:sldLayoutId id="2147484385" r:id="rId2"/>
    <p:sldLayoutId id="2147484386" r:id="rId3"/>
    <p:sldLayoutId id="2147484387" r:id="rId4"/>
    <p:sldLayoutId id="2147484388" r:id="rId5"/>
    <p:sldLayoutId id="2147484389" r:id="rId6"/>
    <p:sldLayoutId id="2147484390" r:id="rId7"/>
    <p:sldLayoutId id="2147484391" r:id="rId8"/>
    <p:sldLayoutId id="2147484392" r:id="rId9"/>
    <p:sldLayoutId id="2147484393" r:id="rId10"/>
    <p:sldLayoutId id="214748439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s-ES" smtClean="0"/>
              <a:t>Haga clic para cambiar el estilo de título	</a:t>
            </a:r>
          </a:p>
        </p:txBody>
      </p:sp>
      <p:sp>
        <p:nvSpPr>
          <p:cNvPr id="4198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p>
        </p:txBody>
      </p:sp>
      <p:sp>
        <p:nvSpPr>
          <p:cNvPr id="10650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mn-lt"/>
                <a:cs typeface="+mn-cs"/>
              </a:defRPr>
            </a:lvl1pPr>
          </a:lstStyle>
          <a:p>
            <a:pPr>
              <a:defRPr/>
            </a:pPr>
            <a:endParaRPr lang="es-ES"/>
          </a:p>
        </p:txBody>
      </p:sp>
      <p:sp>
        <p:nvSpPr>
          <p:cNvPr id="10650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cs typeface="+mn-cs"/>
              </a:defRPr>
            </a:lvl1pPr>
          </a:lstStyle>
          <a:p>
            <a:pPr>
              <a:defRPr/>
            </a:pPr>
            <a:endParaRPr lang="es-ES"/>
          </a:p>
        </p:txBody>
      </p:sp>
      <p:sp>
        <p:nvSpPr>
          <p:cNvPr id="10650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mn-lt"/>
                <a:cs typeface="+mn-cs"/>
              </a:defRPr>
            </a:lvl1pPr>
          </a:lstStyle>
          <a:p>
            <a:pPr>
              <a:defRPr/>
            </a:pPr>
            <a:fld id="{9ACB0619-5DBE-498F-B470-73824CF0804F}" type="slidenum">
              <a:rPr lang="es-ES"/>
              <a:pPr>
                <a:defRPr/>
              </a:pPr>
              <a:t>‹Nº›</a:t>
            </a:fld>
            <a:endParaRPr lang="es-ES"/>
          </a:p>
        </p:txBody>
      </p:sp>
    </p:spTree>
  </p:cSld>
  <p:clrMap bg1="lt1" tx1="dk1" bg2="lt2" tx2="dk2" accent1="accent1" accent2="accent2" accent3="accent3" accent4="accent4" accent5="accent5" accent6="accent6" hlink="hlink" folHlink="folHlink"/>
  <p:sldLayoutIdLst>
    <p:sldLayoutId id="2147484395" r:id="rId1"/>
    <p:sldLayoutId id="2147484396" r:id="rId2"/>
    <p:sldLayoutId id="2147484397" r:id="rId3"/>
    <p:sldLayoutId id="2147484398" r:id="rId4"/>
    <p:sldLayoutId id="2147484399" r:id="rId5"/>
    <p:sldLayoutId id="2147484400" r:id="rId6"/>
    <p:sldLayoutId id="2147484401" r:id="rId7"/>
    <p:sldLayoutId id="2147484402" r:id="rId8"/>
    <p:sldLayoutId id="2147484403" r:id="rId9"/>
    <p:sldLayoutId id="2147484404" r:id="rId10"/>
    <p:sldLayoutId id="214748440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eaLnBrk="0" fontAlgn="base" hangingPunct="0">
        <a:spcBef>
          <a:spcPct val="0"/>
        </a:spcBef>
        <a:spcAft>
          <a:spcPct val="0"/>
        </a:spcAft>
        <a:defRPr sz="4400">
          <a:solidFill>
            <a:schemeClr val="tx2"/>
          </a:solidFill>
          <a:latin typeface="Arial" charset="0"/>
          <a:cs typeface="Arial" charset="0"/>
        </a:defRPr>
      </a:lvl6pPr>
      <a:lvl7pPr marL="914400" algn="ctr" rtl="0" eaLnBrk="0" fontAlgn="base" hangingPunct="0">
        <a:spcBef>
          <a:spcPct val="0"/>
        </a:spcBef>
        <a:spcAft>
          <a:spcPct val="0"/>
        </a:spcAft>
        <a:defRPr sz="4400">
          <a:solidFill>
            <a:schemeClr val="tx2"/>
          </a:solidFill>
          <a:latin typeface="Arial" charset="0"/>
          <a:cs typeface="Arial" charset="0"/>
        </a:defRPr>
      </a:lvl7pPr>
      <a:lvl8pPr marL="1371600" algn="ctr" rtl="0" eaLnBrk="0" fontAlgn="base" hangingPunct="0">
        <a:spcBef>
          <a:spcPct val="0"/>
        </a:spcBef>
        <a:spcAft>
          <a:spcPct val="0"/>
        </a:spcAft>
        <a:defRPr sz="4400">
          <a:solidFill>
            <a:schemeClr val="tx2"/>
          </a:solidFill>
          <a:latin typeface="Arial" charset="0"/>
          <a:cs typeface="Arial" charset="0"/>
        </a:defRPr>
      </a:lvl8pPr>
      <a:lvl9pPr marL="1828800" algn="ctr" rtl="0" eaLnBrk="0" fontAlgn="base" hangingPunct="0">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eaLnBrk="0" fontAlgn="base" hangingPunct="0">
        <a:spcBef>
          <a:spcPct val="20000"/>
        </a:spcBef>
        <a:spcAft>
          <a:spcPct val="0"/>
        </a:spcAft>
        <a:buChar char="»"/>
        <a:defRPr sz="2000">
          <a:solidFill>
            <a:schemeClr val="tx1"/>
          </a:solidFill>
          <a:latin typeface="+mn-lt"/>
          <a:cs typeface="+mn-cs"/>
        </a:defRPr>
      </a:lvl6pPr>
      <a:lvl7pPr marL="2971800" indent="-228600" algn="l" rtl="0" eaLnBrk="0" fontAlgn="base" hangingPunct="0">
        <a:spcBef>
          <a:spcPct val="20000"/>
        </a:spcBef>
        <a:spcAft>
          <a:spcPct val="0"/>
        </a:spcAft>
        <a:buChar char="»"/>
        <a:defRPr sz="2000">
          <a:solidFill>
            <a:schemeClr val="tx1"/>
          </a:solidFill>
          <a:latin typeface="+mn-lt"/>
          <a:cs typeface="+mn-cs"/>
        </a:defRPr>
      </a:lvl7pPr>
      <a:lvl8pPr marL="3429000" indent="-228600" algn="l" rtl="0" eaLnBrk="0" fontAlgn="base" hangingPunct="0">
        <a:spcBef>
          <a:spcPct val="20000"/>
        </a:spcBef>
        <a:spcAft>
          <a:spcPct val="0"/>
        </a:spcAft>
        <a:buChar char="»"/>
        <a:defRPr sz="2000">
          <a:solidFill>
            <a:schemeClr val="tx1"/>
          </a:solidFill>
          <a:latin typeface="+mn-lt"/>
          <a:cs typeface="+mn-cs"/>
        </a:defRPr>
      </a:lvl8pPr>
      <a:lvl9pPr marL="3886200" indent="-228600" algn="l" rtl="0" eaLnBrk="0" fontAlgn="base" hangingPunct="0">
        <a:spcBef>
          <a:spcPct val="20000"/>
        </a:spcBef>
        <a:spcAft>
          <a:spcPct val="0"/>
        </a:spcAft>
        <a:buChar char="»"/>
        <a:defRPr sz="2000">
          <a:solidFill>
            <a:schemeClr val="tx1"/>
          </a:solidFill>
          <a:latin typeface="+mn-lt"/>
          <a:cs typeface="+mn-cs"/>
        </a:defRPr>
      </a:lvl9pPr>
    </p:bodyStyle>
    <p:other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s-ES_tradnl" smtClean="0"/>
              <a:t>Haga clic para modificar el estilo de título del patrón</a:t>
            </a:r>
          </a:p>
        </p:txBody>
      </p:sp>
      <p:sp>
        <p:nvSpPr>
          <p:cNvPr id="4301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solidFill>
                  <a:srgbClr val="000000"/>
                </a:solidFill>
                <a:latin typeface="+mn-lt"/>
              </a:defRPr>
            </a:lvl1pPr>
          </a:lstStyle>
          <a:p>
            <a:pPr>
              <a:defRPr/>
            </a:pPr>
            <a:endParaRPr lang="es-ES_tradnl"/>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solidFill>
                  <a:srgbClr val="000000"/>
                </a:solidFill>
                <a:latin typeface="+mn-lt"/>
              </a:defRPr>
            </a:lvl1pPr>
          </a:lstStyle>
          <a:p>
            <a:pPr>
              <a:defRPr/>
            </a:pPr>
            <a:endParaRPr lang="es-ES_tradnl"/>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rgbClr val="000000"/>
                </a:solidFill>
                <a:latin typeface="+mn-lt"/>
              </a:defRPr>
            </a:lvl1pPr>
          </a:lstStyle>
          <a:p>
            <a:pPr>
              <a:defRPr/>
            </a:pPr>
            <a:fld id="{0B0CA939-286B-4B90-A47A-E08CE5753CBE}" type="slidenum">
              <a:rPr lang="es-ES_tradnl"/>
              <a:pPr>
                <a:defRPr/>
              </a:pPr>
              <a:t>‹Nº›</a:t>
            </a:fld>
            <a:endParaRPr lang="es-ES_tradnl"/>
          </a:p>
        </p:txBody>
      </p:sp>
    </p:spTree>
  </p:cSld>
  <p:clrMap bg1="lt1" tx1="dk1" bg2="lt2" tx2="dk2" accent1="accent1" accent2="accent2" accent3="accent3" accent4="accent4" accent5="accent5" accent6="accent6" hlink="hlink" folHlink="folHlink"/>
  <p:sldLayoutIdLst>
    <p:sldLayoutId id="2147484406" r:id="rId1"/>
    <p:sldLayoutId id="2147484407" r:id="rId2"/>
    <p:sldLayoutId id="2147484408" r:id="rId3"/>
    <p:sldLayoutId id="2147484409" r:id="rId4"/>
    <p:sldLayoutId id="2147484410" r:id="rId5"/>
    <p:sldLayoutId id="2147484411" r:id="rId6"/>
    <p:sldLayoutId id="2147484412" r:id="rId7"/>
    <p:sldLayoutId id="2147484413" r:id="rId8"/>
    <p:sldLayoutId id="2147484414" r:id="rId9"/>
    <p:sldLayoutId id="2147484415" r:id="rId10"/>
    <p:sldLayoutId id="214748441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cs typeface="Arial" charset="0"/>
        </a:defRPr>
      </a:lvl2pPr>
      <a:lvl3pPr algn="ctr" rtl="0" eaLnBrk="0" fontAlgn="base" hangingPunct="0">
        <a:spcBef>
          <a:spcPct val="0"/>
        </a:spcBef>
        <a:spcAft>
          <a:spcPct val="0"/>
        </a:spcAft>
        <a:defRPr sz="4400">
          <a:solidFill>
            <a:schemeClr val="tx2"/>
          </a:solidFill>
          <a:latin typeface="Times New Roman" pitchFamily="18" charset="0"/>
          <a:cs typeface="Arial" charset="0"/>
        </a:defRPr>
      </a:lvl3pPr>
      <a:lvl4pPr algn="ctr" rtl="0" eaLnBrk="0" fontAlgn="base" hangingPunct="0">
        <a:spcBef>
          <a:spcPct val="0"/>
        </a:spcBef>
        <a:spcAft>
          <a:spcPct val="0"/>
        </a:spcAft>
        <a:defRPr sz="4400">
          <a:solidFill>
            <a:schemeClr val="tx2"/>
          </a:solidFill>
          <a:latin typeface="Times New Roman" pitchFamily="18" charset="0"/>
          <a:cs typeface="Arial" charset="0"/>
        </a:defRPr>
      </a:lvl4pPr>
      <a:lvl5pPr algn="ctr" rtl="0" eaLnBrk="0" fontAlgn="base" hangingPunct="0">
        <a:spcBef>
          <a:spcPct val="0"/>
        </a:spcBef>
        <a:spcAft>
          <a:spcPct val="0"/>
        </a:spcAft>
        <a:defRPr sz="4400">
          <a:solidFill>
            <a:schemeClr val="tx2"/>
          </a:solidFill>
          <a:latin typeface="Times New Roman" pitchFamily="18" charset="0"/>
          <a:cs typeface="Arial" charset="0"/>
        </a:defRPr>
      </a:lvl5pPr>
      <a:lvl6pPr marL="457200" algn="ctr" rtl="0" fontAlgn="base">
        <a:spcBef>
          <a:spcPct val="0"/>
        </a:spcBef>
        <a:spcAft>
          <a:spcPct val="0"/>
        </a:spcAft>
        <a:defRPr sz="4400">
          <a:solidFill>
            <a:schemeClr val="tx2"/>
          </a:solidFill>
          <a:latin typeface="Times New Roman" pitchFamily="18" charset="0"/>
          <a:cs typeface="Arial" charset="0"/>
        </a:defRPr>
      </a:lvl6pPr>
      <a:lvl7pPr marL="914400" algn="ctr" rtl="0" fontAlgn="base">
        <a:spcBef>
          <a:spcPct val="0"/>
        </a:spcBef>
        <a:spcAft>
          <a:spcPct val="0"/>
        </a:spcAft>
        <a:defRPr sz="4400">
          <a:solidFill>
            <a:schemeClr val="tx2"/>
          </a:solidFill>
          <a:latin typeface="Times New Roman" pitchFamily="18" charset="0"/>
          <a:cs typeface="Arial" charset="0"/>
        </a:defRPr>
      </a:lvl7pPr>
      <a:lvl8pPr marL="1371600" algn="ctr" rtl="0" fontAlgn="base">
        <a:spcBef>
          <a:spcPct val="0"/>
        </a:spcBef>
        <a:spcAft>
          <a:spcPct val="0"/>
        </a:spcAft>
        <a:defRPr sz="4400">
          <a:solidFill>
            <a:schemeClr val="tx2"/>
          </a:solidFill>
          <a:latin typeface="Times New Roman" pitchFamily="18" charset="0"/>
          <a:cs typeface="Arial" charset="0"/>
        </a:defRPr>
      </a:lvl8pPr>
      <a:lvl9pPr marL="1828800" algn="ctr" rtl="0" fontAlgn="base">
        <a:spcBef>
          <a:spcPct val="0"/>
        </a:spcBef>
        <a:spcAft>
          <a:spcPct val="0"/>
        </a:spcAft>
        <a:defRPr sz="4400">
          <a:solidFill>
            <a:schemeClr val="tx2"/>
          </a:solidFill>
          <a:latin typeface="Times New Roman" pitchFamily="18"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rgbClr val="EAEAEA"/>
        </a:solidFill>
        <a:effectLst/>
      </p:bgPr>
    </p:bg>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s-ES" smtClean="0"/>
              <a:t>Haga clic para cambiar el estilo de título	</a:t>
            </a:r>
          </a:p>
        </p:txBody>
      </p:sp>
      <p:sp>
        <p:nvSpPr>
          <p:cNvPr id="4403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p>
        </p:txBody>
      </p:sp>
      <p:sp>
        <p:nvSpPr>
          <p:cNvPr id="27955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solidFill>
                  <a:srgbClr val="000000"/>
                </a:solidFill>
                <a:latin typeface="+mn-lt"/>
              </a:defRPr>
            </a:lvl1pPr>
          </a:lstStyle>
          <a:p>
            <a:pPr>
              <a:defRPr/>
            </a:pPr>
            <a:endParaRPr lang="es-ES"/>
          </a:p>
        </p:txBody>
      </p:sp>
      <p:sp>
        <p:nvSpPr>
          <p:cNvPr id="27955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solidFill>
                  <a:srgbClr val="000000"/>
                </a:solidFill>
                <a:latin typeface="+mn-lt"/>
              </a:defRPr>
            </a:lvl1pPr>
          </a:lstStyle>
          <a:p>
            <a:pPr>
              <a:defRPr/>
            </a:pPr>
            <a:endParaRPr lang="es-ES"/>
          </a:p>
        </p:txBody>
      </p:sp>
      <p:sp>
        <p:nvSpPr>
          <p:cNvPr id="27955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rgbClr val="000000"/>
                </a:solidFill>
                <a:latin typeface="+mn-lt"/>
              </a:defRPr>
            </a:lvl1pPr>
          </a:lstStyle>
          <a:p>
            <a:pPr>
              <a:defRPr/>
            </a:pPr>
            <a:fld id="{7C7DEF5D-5753-4A4D-B38E-971623CC0E3B}" type="slidenum">
              <a:rPr lang="es-ES"/>
              <a:pPr>
                <a:defRPr/>
              </a:pPr>
              <a:t>‹Nº›</a:t>
            </a:fld>
            <a:endParaRPr lang="es-ES"/>
          </a:p>
        </p:txBody>
      </p:sp>
    </p:spTree>
  </p:cSld>
  <p:clrMap bg1="lt1" tx1="dk1" bg2="lt2" tx2="dk2" accent1="accent1" accent2="accent2" accent3="accent3" accent4="accent4" accent5="accent5" accent6="accent6" hlink="hlink" folHlink="folHlink"/>
  <p:sldLayoutIdLst>
    <p:sldLayoutId id="2147484417" r:id="rId1"/>
    <p:sldLayoutId id="2147484418" r:id="rId2"/>
    <p:sldLayoutId id="2147484419" r:id="rId3"/>
    <p:sldLayoutId id="2147484420" r:id="rId4"/>
    <p:sldLayoutId id="2147484421" r:id="rId5"/>
    <p:sldLayoutId id="2147484422" r:id="rId6"/>
    <p:sldLayoutId id="2147484423" r:id="rId7"/>
    <p:sldLayoutId id="2147484424" r:id="rId8"/>
    <p:sldLayoutId id="2147484425" r:id="rId9"/>
    <p:sldLayoutId id="2147484426" r:id="rId10"/>
    <p:sldLayoutId id="214748442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s-ES" smtClean="0"/>
              <a:t>Haga clic para cambiar el estilo de título	</a:t>
            </a:r>
          </a:p>
        </p:txBody>
      </p:sp>
      <p:sp>
        <p:nvSpPr>
          <p:cNvPr id="45059"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p>
        </p:txBody>
      </p:sp>
      <p:sp>
        <p:nvSpPr>
          <p:cNvPr id="10650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solidFill>
                  <a:srgbClr val="000000"/>
                </a:solidFill>
                <a:latin typeface="+mn-lt"/>
                <a:cs typeface="+mn-cs"/>
              </a:defRPr>
            </a:lvl1pPr>
          </a:lstStyle>
          <a:p>
            <a:pPr>
              <a:defRPr/>
            </a:pPr>
            <a:endParaRPr lang="es-ES"/>
          </a:p>
        </p:txBody>
      </p:sp>
      <p:sp>
        <p:nvSpPr>
          <p:cNvPr id="10650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solidFill>
                  <a:srgbClr val="000000"/>
                </a:solidFill>
                <a:latin typeface="+mn-lt"/>
                <a:cs typeface="+mn-cs"/>
              </a:defRPr>
            </a:lvl1pPr>
          </a:lstStyle>
          <a:p>
            <a:pPr>
              <a:defRPr/>
            </a:pPr>
            <a:endParaRPr lang="es-ES"/>
          </a:p>
        </p:txBody>
      </p:sp>
      <p:sp>
        <p:nvSpPr>
          <p:cNvPr id="10650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rgbClr val="000000"/>
                </a:solidFill>
                <a:latin typeface="+mn-lt"/>
                <a:cs typeface="+mn-cs"/>
              </a:defRPr>
            </a:lvl1pPr>
          </a:lstStyle>
          <a:p>
            <a:pPr>
              <a:defRPr/>
            </a:pPr>
            <a:fld id="{C757A9FD-BA4E-48E4-9AC6-7F811E7A9F8B}" type="slidenum">
              <a:rPr lang="es-ES"/>
              <a:pPr>
                <a:defRPr/>
              </a:pPr>
              <a:t>‹Nº›</a:t>
            </a:fld>
            <a:endParaRPr lang="es-ES"/>
          </a:p>
        </p:txBody>
      </p:sp>
    </p:spTree>
  </p:cSld>
  <p:clrMap bg1="lt1" tx1="dk1" bg2="lt2" tx2="dk2" accent1="accent1" accent2="accent2" accent3="accent3" accent4="accent4" accent5="accent5" accent6="accent6" hlink="hlink" folHlink="folHlink"/>
  <p:sldLayoutIdLst>
    <p:sldLayoutId id="2147484428" r:id="rId1"/>
    <p:sldLayoutId id="2147484429" r:id="rId2"/>
    <p:sldLayoutId id="2147484430" r:id="rId3"/>
    <p:sldLayoutId id="2147484431" r:id="rId4"/>
    <p:sldLayoutId id="2147484432" r:id="rId5"/>
    <p:sldLayoutId id="2147484433" r:id="rId6"/>
    <p:sldLayoutId id="2147484434" r:id="rId7"/>
    <p:sldLayoutId id="2147484435" r:id="rId8"/>
    <p:sldLayoutId id="2147484436" r:id="rId9"/>
    <p:sldLayoutId id="2147484437" r:id="rId10"/>
    <p:sldLayoutId id="214748443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s-ES" smtClean="0"/>
              <a:t>Haga clic para cambiar el estilo de título	</a:t>
            </a:r>
          </a:p>
        </p:txBody>
      </p:sp>
      <p:sp>
        <p:nvSpPr>
          <p:cNvPr id="46083"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p>
        </p:txBody>
      </p:sp>
      <p:sp>
        <p:nvSpPr>
          <p:cNvPr id="10650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mn-lt"/>
                <a:cs typeface="+mn-cs"/>
              </a:defRPr>
            </a:lvl1pPr>
          </a:lstStyle>
          <a:p>
            <a:pPr>
              <a:defRPr/>
            </a:pPr>
            <a:endParaRPr lang="es-ES"/>
          </a:p>
        </p:txBody>
      </p:sp>
      <p:sp>
        <p:nvSpPr>
          <p:cNvPr id="10650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cs typeface="+mn-cs"/>
              </a:defRPr>
            </a:lvl1pPr>
          </a:lstStyle>
          <a:p>
            <a:pPr>
              <a:defRPr/>
            </a:pPr>
            <a:endParaRPr lang="es-ES"/>
          </a:p>
        </p:txBody>
      </p:sp>
      <p:sp>
        <p:nvSpPr>
          <p:cNvPr id="10650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mn-lt"/>
                <a:cs typeface="+mn-cs"/>
              </a:defRPr>
            </a:lvl1pPr>
          </a:lstStyle>
          <a:p>
            <a:pPr>
              <a:defRPr/>
            </a:pPr>
            <a:fld id="{9EF7AC81-1A7F-406B-B1EC-02398445CEFB}" type="slidenum">
              <a:rPr lang="es-ES"/>
              <a:pPr>
                <a:defRPr/>
              </a:pPr>
              <a:t>‹Nº›</a:t>
            </a:fld>
            <a:endParaRPr lang="es-ES"/>
          </a:p>
        </p:txBody>
      </p:sp>
    </p:spTree>
  </p:cSld>
  <p:clrMap bg1="lt1" tx1="dk1" bg2="lt2" tx2="dk2" accent1="accent1" accent2="accent2" accent3="accent3" accent4="accent4" accent5="accent5" accent6="accent6" hlink="hlink" folHlink="folHlink"/>
  <p:sldLayoutIdLst>
    <p:sldLayoutId id="2147484439" r:id="rId1"/>
    <p:sldLayoutId id="2147484440" r:id="rId2"/>
    <p:sldLayoutId id="2147484441" r:id="rId3"/>
    <p:sldLayoutId id="2147484442" r:id="rId4"/>
    <p:sldLayoutId id="2147484443" r:id="rId5"/>
    <p:sldLayoutId id="2147484444" r:id="rId6"/>
    <p:sldLayoutId id="2147484445" r:id="rId7"/>
    <p:sldLayoutId id="2147484446" r:id="rId8"/>
    <p:sldLayoutId id="2147484447" r:id="rId9"/>
    <p:sldLayoutId id="2147484448" r:id="rId10"/>
    <p:sldLayoutId id="214748444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ES_tradnl"/>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E525090B-DFEC-4914-B188-B12123FDC520}" type="datetimeFigureOut">
              <a:rPr lang="es-ES_tradnl">
                <a:solidFill>
                  <a:prstClr val="black">
                    <a:tint val="75000"/>
                  </a:prstClr>
                </a:solidFill>
                <a:latin typeface="Calibri"/>
              </a:rPr>
              <a:pPr fontAlgn="auto">
                <a:spcBef>
                  <a:spcPts val="0"/>
                </a:spcBef>
                <a:spcAft>
                  <a:spcPts val="0"/>
                </a:spcAft>
              </a:pPr>
              <a:t>21/07/2017</a:t>
            </a:fld>
            <a:endParaRPr lang="es-ES_tradnl">
              <a:solidFill>
                <a:prstClr val="black">
                  <a:tint val="75000"/>
                </a:prstClr>
              </a:solidFill>
              <a:latin typeface="Calibri"/>
            </a:endParaRPr>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s-ES_tradnl">
              <a:solidFill>
                <a:prstClr val="black">
                  <a:tint val="75000"/>
                </a:prstClr>
              </a:solidFill>
              <a:latin typeface="Calibri"/>
            </a:endParaRPr>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2E5489D6-D592-4229-B574-263A506D0767}" type="slidenum">
              <a:rPr lang="es-ES_tradnl">
                <a:solidFill>
                  <a:prstClr val="black">
                    <a:tint val="75000"/>
                  </a:prstClr>
                </a:solidFill>
                <a:latin typeface="Calibri"/>
              </a:rPr>
              <a:pPr fontAlgn="auto">
                <a:spcBef>
                  <a:spcPts val="0"/>
                </a:spcBef>
                <a:spcAft>
                  <a:spcPts val="0"/>
                </a:spcAft>
              </a:pPr>
              <a:t>‹Nº›</a:t>
            </a:fld>
            <a:endParaRPr lang="es-ES_tradnl">
              <a:solidFill>
                <a:prstClr val="black">
                  <a:tint val="75000"/>
                </a:prstClr>
              </a:solidFill>
              <a:latin typeface="Calibri"/>
            </a:endParaRPr>
          </a:p>
        </p:txBody>
      </p:sp>
    </p:spTree>
  </p:cSld>
  <p:clrMap bg1="lt1" tx1="dk1" bg2="lt2" tx2="dk2" accent1="accent1" accent2="accent2" accent3="accent3" accent4="accent4" accent5="accent5" accent6="accent6" hlink="hlink" folHlink="folHlink"/>
  <p:sldLayoutIdLst>
    <p:sldLayoutId id="2147484451" r:id="rId1"/>
    <p:sldLayoutId id="2147484452" r:id="rId2"/>
    <p:sldLayoutId id="2147484453" r:id="rId3"/>
    <p:sldLayoutId id="2147484454" r:id="rId4"/>
    <p:sldLayoutId id="2147484455" r:id="rId5"/>
    <p:sldLayoutId id="2147484456" r:id="rId6"/>
    <p:sldLayoutId id="2147484457" r:id="rId7"/>
    <p:sldLayoutId id="2147484458" r:id="rId8"/>
    <p:sldLayoutId id="2147484459" r:id="rId9"/>
    <p:sldLayoutId id="2147484460" r:id="rId10"/>
    <p:sldLayoutId id="214748446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s-ES_tradnl" smtClean="0"/>
              <a:t>Haga clic para modificar el estilo de título del patrón</a:t>
            </a:r>
          </a:p>
        </p:txBody>
      </p:sp>
      <p:sp>
        <p:nvSpPr>
          <p:cNvPr id="3277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p>
        </p:txBody>
      </p:sp>
      <p:sp>
        <p:nvSpPr>
          <p:cNvPr id="5837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pPr>
              <a:defRPr/>
            </a:pPr>
            <a:endParaRPr lang="es-ES_tradnl"/>
          </a:p>
        </p:txBody>
      </p:sp>
      <p:sp>
        <p:nvSpPr>
          <p:cNvPr id="5837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pPr>
              <a:defRPr/>
            </a:pPr>
            <a:endParaRPr lang="es-ES_tradnl"/>
          </a:p>
        </p:txBody>
      </p:sp>
      <p:sp>
        <p:nvSpPr>
          <p:cNvPr id="5837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pPr>
              <a:defRPr/>
            </a:pPr>
            <a:fld id="{1B1D4202-558A-4FA1-9D2D-39732262391D}" type="slidenum">
              <a:rPr lang="es-ES_tradnl"/>
              <a:pPr>
                <a:defRPr/>
              </a:pPr>
              <a:t>‹Nº›</a:t>
            </a:fld>
            <a:endParaRPr lang="es-ES_tradnl"/>
          </a:p>
        </p:txBody>
      </p:sp>
    </p:spTree>
  </p:cSld>
  <p:clrMap bg1="lt1" tx1="dk1" bg2="lt2" tx2="dk2" accent1="accent1" accent2="accent2" accent3="accent3" accent4="accent4" accent5="accent5" accent6="accent6" hlink="hlink" folHlink="folHlink"/>
  <p:sldLayoutIdLst>
    <p:sldLayoutId id="2147484296" r:id="rId1"/>
    <p:sldLayoutId id="2147484297" r:id="rId2"/>
    <p:sldLayoutId id="2147484298" r:id="rId3"/>
    <p:sldLayoutId id="2147484299" r:id="rId4"/>
    <p:sldLayoutId id="2147484300" r:id="rId5"/>
    <p:sldLayoutId id="2147484301" r:id="rId6"/>
    <p:sldLayoutId id="2147484302" r:id="rId7"/>
    <p:sldLayoutId id="2147484303" r:id="rId8"/>
    <p:sldLayoutId id="2147484304" r:id="rId9"/>
    <p:sldLayoutId id="2147484305" r:id="rId10"/>
    <p:sldLayoutId id="214748430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cs typeface="Arial" charset="0"/>
        </a:defRPr>
      </a:lvl2pPr>
      <a:lvl3pPr algn="ctr" rtl="0" eaLnBrk="0" fontAlgn="base" hangingPunct="0">
        <a:spcBef>
          <a:spcPct val="0"/>
        </a:spcBef>
        <a:spcAft>
          <a:spcPct val="0"/>
        </a:spcAft>
        <a:defRPr sz="4400">
          <a:solidFill>
            <a:schemeClr val="tx2"/>
          </a:solidFill>
          <a:latin typeface="Times New Roman" pitchFamily="18" charset="0"/>
          <a:cs typeface="Arial" charset="0"/>
        </a:defRPr>
      </a:lvl3pPr>
      <a:lvl4pPr algn="ctr" rtl="0" eaLnBrk="0" fontAlgn="base" hangingPunct="0">
        <a:spcBef>
          <a:spcPct val="0"/>
        </a:spcBef>
        <a:spcAft>
          <a:spcPct val="0"/>
        </a:spcAft>
        <a:defRPr sz="4400">
          <a:solidFill>
            <a:schemeClr val="tx2"/>
          </a:solidFill>
          <a:latin typeface="Times New Roman" pitchFamily="18" charset="0"/>
          <a:cs typeface="Arial" charset="0"/>
        </a:defRPr>
      </a:lvl4pPr>
      <a:lvl5pPr algn="ctr" rtl="0" eaLnBrk="0" fontAlgn="base" hangingPunct="0">
        <a:spcBef>
          <a:spcPct val="0"/>
        </a:spcBef>
        <a:spcAft>
          <a:spcPct val="0"/>
        </a:spcAft>
        <a:defRPr sz="4400">
          <a:solidFill>
            <a:schemeClr val="tx2"/>
          </a:solidFill>
          <a:latin typeface="Times New Roman" pitchFamily="18" charset="0"/>
          <a:cs typeface="Arial" charset="0"/>
        </a:defRPr>
      </a:lvl5pPr>
      <a:lvl6pPr marL="457200" algn="ctr" rtl="0" eaLnBrk="0" fontAlgn="base" hangingPunct="0">
        <a:spcBef>
          <a:spcPct val="0"/>
        </a:spcBef>
        <a:spcAft>
          <a:spcPct val="0"/>
        </a:spcAft>
        <a:defRPr sz="4400">
          <a:solidFill>
            <a:schemeClr val="tx2"/>
          </a:solidFill>
          <a:latin typeface="Times New Roman" pitchFamily="18" charset="0"/>
          <a:cs typeface="Arial" charset="0"/>
        </a:defRPr>
      </a:lvl6pPr>
      <a:lvl7pPr marL="914400" algn="ctr" rtl="0" eaLnBrk="0" fontAlgn="base" hangingPunct="0">
        <a:spcBef>
          <a:spcPct val="0"/>
        </a:spcBef>
        <a:spcAft>
          <a:spcPct val="0"/>
        </a:spcAft>
        <a:defRPr sz="4400">
          <a:solidFill>
            <a:schemeClr val="tx2"/>
          </a:solidFill>
          <a:latin typeface="Times New Roman" pitchFamily="18" charset="0"/>
          <a:cs typeface="Arial" charset="0"/>
        </a:defRPr>
      </a:lvl7pPr>
      <a:lvl8pPr marL="1371600" algn="ctr" rtl="0" eaLnBrk="0" fontAlgn="base" hangingPunct="0">
        <a:spcBef>
          <a:spcPct val="0"/>
        </a:spcBef>
        <a:spcAft>
          <a:spcPct val="0"/>
        </a:spcAft>
        <a:defRPr sz="4400">
          <a:solidFill>
            <a:schemeClr val="tx2"/>
          </a:solidFill>
          <a:latin typeface="Times New Roman" pitchFamily="18" charset="0"/>
          <a:cs typeface="Arial" charset="0"/>
        </a:defRPr>
      </a:lvl8pPr>
      <a:lvl9pPr marL="1828800" algn="ctr" rtl="0" eaLnBrk="0" fontAlgn="base" hangingPunct="0">
        <a:spcBef>
          <a:spcPct val="0"/>
        </a:spcBef>
        <a:spcAft>
          <a:spcPct val="0"/>
        </a:spcAft>
        <a:defRPr sz="4400">
          <a:solidFill>
            <a:schemeClr val="tx2"/>
          </a:solidFill>
          <a:latin typeface="Times New Roman" pitchFamily="18"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eaLnBrk="0" fontAlgn="base" hangingPunct="0">
        <a:spcBef>
          <a:spcPct val="20000"/>
        </a:spcBef>
        <a:spcAft>
          <a:spcPct val="0"/>
        </a:spcAft>
        <a:buChar char="»"/>
        <a:defRPr sz="2000">
          <a:solidFill>
            <a:schemeClr val="tx1"/>
          </a:solidFill>
          <a:latin typeface="+mn-lt"/>
          <a:cs typeface="+mn-cs"/>
        </a:defRPr>
      </a:lvl6pPr>
      <a:lvl7pPr marL="2971800" indent="-228600" algn="l" rtl="0" eaLnBrk="0" fontAlgn="base" hangingPunct="0">
        <a:spcBef>
          <a:spcPct val="20000"/>
        </a:spcBef>
        <a:spcAft>
          <a:spcPct val="0"/>
        </a:spcAft>
        <a:buChar char="»"/>
        <a:defRPr sz="2000">
          <a:solidFill>
            <a:schemeClr val="tx1"/>
          </a:solidFill>
          <a:latin typeface="+mn-lt"/>
          <a:cs typeface="+mn-cs"/>
        </a:defRPr>
      </a:lvl7pPr>
      <a:lvl8pPr marL="3429000" indent="-228600" algn="l" rtl="0" eaLnBrk="0" fontAlgn="base" hangingPunct="0">
        <a:spcBef>
          <a:spcPct val="20000"/>
        </a:spcBef>
        <a:spcAft>
          <a:spcPct val="0"/>
        </a:spcAft>
        <a:buChar char="»"/>
        <a:defRPr sz="2000">
          <a:solidFill>
            <a:schemeClr val="tx1"/>
          </a:solidFill>
          <a:latin typeface="+mn-lt"/>
          <a:cs typeface="+mn-cs"/>
        </a:defRPr>
      </a:lvl8pPr>
      <a:lvl9pPr marL="3886200" indent="-228600" algn="l" rtl="0" eaLnBrk="0" fontAlgn="base" hangingPunct="0">
        <a:spcBef>
          <a:spcPct val="20000"/>
        </a:spcBef>
        <a:spcAft>
          <a:spcPct val="0"/>
        </a:spcAft>
        <a:buChar char="»"/>
        <a:defRPr sz="2000">
          <a:solidFill>
            <a:schemeClr val="tx1"/>
          </a:solidFill>
          <a:latin typeface="+mn-lt"/>
          <a:cs typeface="+mn-cs"/>
        </a:defRPr>
      </a:lvl9pPr>
    </p:bodyStyle>
    <p:other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s-ES" smtClean="0"/>
              <a:t>Haga clic para cambiar el estilo de título	</a:t>
            </a:r>
          </a:p>
        </p:txBody>
      </p:sp>
      <p:sp>
        <p:nvSpPr>
          <p:cNvPr id="3379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p>
        </p:txBody>
      </p:sp>
      <p:sp>
        <p:nvSpPr>
          <p:cNvPr id="10650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cs typeface="+mn-cs"/>
              </a:defRPr>
            </a:lvl1pPr>
          </a:lstStyle>
          <a:p>
            <a:pPr>
              <a:defRPr/>
            </a:pPr>
            <a:endParaRPr lang="es-ES"/>
          </a:p>
        </p:txBody>
      </p:sp>
      <p:sp>
        <p:nvSpPr>
          <p:cNvPr id="10650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cs typeface="+mn-cs"/>
              </a:defRPr>
            </a:lvl1pPr>
          </a:lstStyle>
          <a:p>
            <a:pPr>
              <a:defRPr/>
            </a:pPr>
            <a:endParaRPr lang="es-ES"/>
          </a:p>
        </p:txBody>
      </p:sp>
      <p:sp>
        <p:nvSpPr>
          <p:cNvPr id="10650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cs typeface="+mn-cs"/>
              </a:defRPr>
            </a:lvl1pPr>
          </a:lstStyle>
          <a:p>
            <a:pPr>
              <a:defRPr/>
            </a:pPr>
            <a:fld id="{913A16BE-50EE-4107-82B7-75CB5C69298F}" type="slidenum">
              <a:rPr lang="es-ES"/>
              <a:pPr>
                <a:defRPr/>
              </a:pPr>
              <a:t>‹Nº›</a:t>
            </a:fld>
            <a:endParaRPr lang="es-ES"/>
          </a:p>
        </p:txBody>
      </p:sp>
    </p:spTree>
  </p:cSld>
  <p:clrMap bg1="lt1" tx1="dk1" bg2="lt2" tx2="dk2" accent1="accent1" accent2="accent2" accent3="accent3" accent4="accent4" accent5="accent5" accent6="accent6" hlink="hlink" folHlink="folHlink"/>
  <p:sldLayoutIdLst>
    <p:sldLayoutId id="2147484307" r:id="rId1"/>
    <p:sldLayoutId id="2147484308" r:id="rId2"/>
    <p:sldLayoutId id="2147484309" r:id="rId3"/>
    <p:sldLayoutId id="2147484310" r:id="rId4"/>
    <p:sldLayoutId id="2147484311" r:id="rId5"/>
    <p:sldLayoutId id="2147484312" r:id="rId6"/>
    <p:sldLayoutId id="2147484313" r:id="rId7"/>
    <p:sldLayoutId id="2147484314" r:id="rId8"/>
    <p:sldLayoutId id="2147484315" r:id="rId9"/>
    <p:sldLayoutId id="2147484316" r:id="rId10"/>
    <p:sldLayoutId id="214748431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eaLnBrk="0" fontAlgn="base" hangingPunct="0">
        <a:spcBef>
          <a:spcPct val="0"/>
        </a:spcBef>
        <a:spcAft>
          <a:spcPct val="0"/>
        </a:spcAft>
        <a:defRPr sz="4400">
          <a:solidFill>
            <a:schemeClr val="tx2"/>
          </a:solidFill>
          <a:latin typeface="Arial" charset="0"/>
          <a:cs typeface="Arial" charset="0"/>
        </a:defRPr>
      </a:lvl6pPr>
      <a:lvl7pPr marL="914400" algn="ctr" rtl="0" eaLnBrk="0" fontAlgn="base" hangingPunct="0">
        <a:spcBef>
          <a:spcPct val="0"/>
        </a:spcBef>
        <a:spcAft>
          <a:spcPct val="0"/>
        </a:spcAft>
        <a:defRPr sz="4400">
          <a:solidFill>
            <a:schemeClr val="tx2"/>
          </a:solidFill>
          <a:latin typeface="Arial" charset="0"/>
          <a:cs typeface="Arial" charset="0"/>
        </a:defRPr>
      </a:lvl7pPr>
      <a:lvl8pPr marL="1371600" algn="ctr" rtl="0" eaLnBrk="0" fontAlgn="base" hangingPunct="0">
        <a:spcBef>
          <a:spcPct val="0"/>
        </a:spcBef>
        <a:spcAft>
          <a:spcPct val="0"/>
        </a:spcAft>
        <a:defRPr sz="4400">
          <a:solidFill>
            <a:schemeClr val="tx2"/>
          </a:solidFill>
          <a:latin typeface="Arial" charset="0"/>
          <a:cs typeface="Arial" charset="0"/>
        </a:defRPr>
      </a:lvl8pPr>
      <a:lvl9pPr marL="1828800" algn="ctr" rtl="0" eaLnBrk="0" fontAlgn="base" hangingPunct="0">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eaLnBrk="0" fontAlgn="base" hangingPunct="0">
        <a:spcBef>
          <a:spcPct val="20000"/>
        </a:spcBef>
        <a:spcAft>
          <a:spcPct val="0"/>
        </a:spcAft>
        <a:buChar char="»"/>
        <a:defRPr sz="2000">
          <a:solidFill>
            <a:schemeClr val="tx1"/>
          </a:solidFill>
          <a:latin typeface="+mn-lt"/>
          <a:cs typeface="+mn-cs"/>
        </a:defRPr>
      </a:lvl6pPr>
      <a:lvl7pPr marL="2971800" indent="-228600" algn="l" rtl="0" eaLnBrk="0" fontAlgn="base" hangingPunct="0">
        <a:spcBef>
          <a:spcPct val="20000"/>
        </a:spcBef>
        <a:spcAft>
          <a:spcPct val="0"/>
        </a:spcAft>
        <a:buChar char="»"/>
        <a:defRPr sz="2000">
          <a:solidFill>
            <a:schemeClr val="tx1"/>
          </a:solidFill>
          <a:latin typeface="+mn-lt"/>
          <a:cs typeface="+mn-cs"/>
        </a:defRPr>
      </a:lvl7pPr>
      <a:lvl8pPr marL="3429000" indent="-228600" algn="l" rtl="0" eaLnBrk="0" fontAlgn="base" hangingPunct="0">
        <a:spcBef>
          <a:spcPct val="20000"/>
        </a:spcBef>
        <a:spcAft>
          <a:spcPct val="0"/>
        </a:spcAft>
        <a:buChar char="»"/>
        <a:defRPr sz="2000">
          <a:solidFill>
            <a:schemeClr val="tx1"/>
          </a:solidFill>
          <a:latin typeface="+mn-lt"/>
          <a:cs typeface="+mn-cs"/>
        </a:defRPr>
      </a:lvl8pPr>
      <a:lvl9pPr marL="3886200" indent="-228600" algn="l" rtl="0" eaLnBrk="0" fontAlgn="base" hangingPunct="0">
        <a:spcBef>
          <a:spcPct val="20000"/>
        </a:spcBef>
        <a:spcAft>
          <a:spcPct val="0"/>
        </a:spcAft>
        <a:buChar char="»"/>
        <a:defRPr sz="2000">
          <a:solidFill>
            <a:schemeClr val="tx1"/>
          </a:solidFill>
          <a:latin typeface="+mn-lt"/>
          <a:cs typeface="+mn-cs"/>
        </a:defRPr>
      </a:lvl9pPr>
    </p:bodyStyle>
    <p:other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s-ES" smtClean="0"/>
              <a:t>Haga clic para cambiar el estilo de título	</a:t>
            </a:r>
          </a:p>
        </p:txBody>
      </p:sp>
      <p:sp>
        <p:nvSpPr>
          <p:cNvPr id="34819"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p>
        </p:txBody>
      </p:sp>
      <p:sp>
        <p:nvSpPr>
          <p:cNvPr id="23757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pPr>
              <a:defRPr/>
            </a:pPr>
            <a:endParaRPr lang="es-ES"/>
          </a:p>
        </p:txBody>
      </p:sp>
      <p:sp>
        <p:nvSpPr>
          <p:cNvPr id="23757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pPr>
              <a:defRPr/>
            </a:pPr>
            <a:endParaRPr lang="es-ES"/>
          </a:p>
        </p:txBody>
      </p:sp>
      <p:sp>
        <p:nvSpPr>
          <p:cNvPr id="23757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pPr>
              <a:defRPr/>
            </a:pPr>
            <a:fld id="{AB7760B3-3BD2-472F-9F00-3BE898284613}" type="slidenum">
              <a:rPr lang="es-ES"/>
              <a:pPr>
                <a:defRPr/>
              </a:pPr>
              <a:t>‹Nº›</a:t>
            </a:fld>
            <a:endParaRPr lang="es-ES"/>
          </a:p>
        </p:txBody>
      </p:sp>
    </p:spTree>
  </p:cSld>
  <p:clrMap bg1="lt1" tx1="dk1" bg2="lt2" tx2="dk2" accent1="accent1" accent2="accent2" accent3="accent3" accent4="accent4" accent5="accent5" accent6="accent6" hlink="hlink" folHlink="folHlink"/>
  <p:sldLayoutIdLst>
    <p:sldLayoutId id="2147484318" r:id="rId1"/>
    <p:sldLayoutId id="2147484319" r:id="rId2"/>
    <p:sldLayoutId id="2147484320" r:id="rId3"/>
    <p:sldLayoutId id="2147484321" r:id="rId4"/>
    <p:sldLayoutId id="2147484322" r:id="rId5"/>
    <p:sldLayoutId id="2147484323" r:id="rId6"/>
    <p:sldLayoutId id="2147484324" r:id="rId7"/>
    <p:sldLayoutId id="2147484325" r:id="rId8"/>
    <p:sldLayoutId id="2147484326" r:id="rId9"/>
    <p:sldLayoutId id="2147484327" r:id="rId10"/>
    <p:sldLayoutId id="214748432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0" fontAlgn="base" hangingPunct="0">
        <a:spcBef>
          <a:spcPct val="0"/>
        </a:spcBef>
        <a:spcAft>
          <a:spcPct val="0"/>
        </a:spcAft>
        <a:defRPr sz="4400">
          <a:solidFill>
            <a:schemeClr val="tx2"/>
          </a:solidFill>
          <a:latin typeface="Arial" charset="0"/>
        </a:defRPr>
      </a:lvl6pPr>
      <a:lvl7pPr marL="914400" algn="ctr" rtl="0" eaLnBrk="0" fontAlgn="base" hangingPunct="0">
        <a:spcBef>
          <a:spcPct val="0"/>
        </a:spcBef>
        <a:spcAft>
          <a:spcPct val="0"/>
        </a:spcAft>
        <a:defRPr sz="4400">
          <a:solidFill>
            <a:schemeClr val="tx2"/>
          </a:solidFill>
          <a:latin typeface="Arial" charset="0"/>
        </a:defRPr>
      </a:lvl7pPr>
      <a:lvl8pPr marL="1371600" algn="ctr" rtl="0" eaLnBrk="0" fontAlgn="base" hangingPunct="0">
        <a:spcBef>
          <a:spcPct val="0"/>
        </a:spcBef>
        <a:spcAft>
          <a:spcPct val="0"/>
        </a:spcAft>
        <a:defRPr sz="4400">
          <a:solidFill>
            <a:schemeClr val="tx2"/>
          </a:solidFill>
          <a:latin typeface="Arial" charset="0"/>
        </a:defRPr>
      </a:lvl8pPr>
      <a:lvl9pPr marL="1828800" algn="ctr" rtl="0" eaLnBrk="0" fontAlgn="base" hangingPunct="0">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s-ES" smtClean="0"/>
              <a:t>Haga clic para cambiar el estilo de título	</a:t>
            </a:r>
          </a:p>
        </p:txBody>
      </p:sp>
      <p:sp>
        <p:nvSpPr>
          <p:cNvPr id="35843"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p>
        </p:txBody>
      </p:sp>
      <p:sp>
        <p:nvSpPr>
          <p:cNvPr id="23757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pPr>
              <a:defRPr/>
            </a:pPr>
            <a:endParaRPr lang="es-ES"/>
          </a:p>
        </p:txBody>
      </p:sp>
      <p:sp>
        <p:nvSpPr>
          <p:cNvPr id="23757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pPr>
              <a:defRPr/>
            </a:pPr>
            <a:endParaRPr lang="es-ES"/>
          </a:p>
        </p:txBody>
      </p:sp>
      <p:sp>
        <p:nvSpPr>
          <p:cNvPr id="23757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pPr>
              <a:defRPr/>
            </a:pPr>
            <a:fld id="{2B2A5D08-9AA3-477E-A85A-4DE98ABA614D}" type="slidenum">
              <a:rPr lang="es-ES"/>
              <a:pPr>
                <a:defRPr/>
              </a:pPr>
              <a:t>‹Nº›</a:t>
            </a:fld>
            <a:endParaRPr lang="es-ES"/>
          </a:p>
        </p:txBody>
      </p:sp>
    </p:spTree>
  </p:cSld>
  <p:clrMap bg1="lt1" tx1="dk1" bg2="lt2" tx2="dk2" accent1="accent1" accent2="accent2" accent3="accent3" accent4="accent4" accent5="accent5" accent6="accent6" hlink="hlink" folHlink="folHlink"/>
  <p:sldLayoutIdLst>
    <p:sldLayoutId id="2147484329" r:id="rId1"/>
    <p:sldLayoutId id="2147484330" r:id="rId2"/>
    <p:sldLayoutId id="2147484331" r:id="rId3"/>
    <p:sldLayoutId id="2147484332" r:id="rId4"/>
    <p:sldLayoutId id="2147484333" r:id="rId5"/>
    <p:sldLayoutId id="2147484334" r:id="rId6"/>
    <p:sldLayoutId id="2147484335" r:id="rId7"/>
    <p:sldLayoutId id="2147484336" r:id="rId8"/>
    <p:sldLayoutId id="2147484337" r:id="rId9"/>
    <p:sldLayoutId id="2147484338" r:id="rId10"/>
    <p:sldLayoutId id="214748433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s-ES_tradnl" smtClean="0"/>
              <a:t>Haga clic para modificar el estilo de título del patrón</a:t>
            </a:r>
          </a:p>
        </p:txBody>
      </p:sp>
      <p:sp>
        <p:nvSpPr>
          <p:cNvPr id="3686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p>
        </p:txBody>
      </p:sp>
      <p:sp>
        <p:nvSpPr>
          <p:cNvPr id="5837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mn-lt"/>
              </a:defRPr>
            </a:lvl1pPr>
          </a:lstStyle>
          <a:p>
            <a:pPr>
              <a:defRPr/>
            </a:pPr>
            <a:endParaRPr lang="es-ES_tradnl"/>
          </a:p>
        </p:txBody>
      </p:sp>
      <p:sp>
        <p:nvSpPr>
          <p:cNvPr id="5837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defRPr>
            </a:lvl1pPr>
          </a:lstStyle>
          <a:p>
            <a:pPr>
              <a:defRPr/>
            </a:pPr>
            <a:endParaRPr lang="es-ES_tradnl"/>
          </a:p>
        </p:txBody>
      </p:sp>
      <p:sp>
        <p:nvSpPr>
          <p:cNvPr id="5837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mn-lt"/>
              </a:defRPr>
            </a:lvl1pPr>
          </a:lstStyle>
          <a:p>
            <a:pPr>
              <a:defRPr/>
            </a:pPr>
            <a:fld id="{1D6BC37D-D11A-443F-B60E-B26133920DB7}" type="slidenum">
              <a:rPr lang="es-ES_tradnl"/>
              <a:pPr>
                <a:defRPr/>
              </a:pPr>
              <a:t>‹Nº›</a:t>
            </a:fld>
            <a:endParaRPr lang="es-ES_tradnl"/>
          </a:p>
        </p:txBody>
      </p:sp>
    </p:spTree>
  </p:cSld>
  <p:clrMap bg1="lt1" tx1="dk1" bg2="lt2" tx2="dk2" accent1="accent1" accent2="accent2" accent3="accent3" accent4="accent4" accent5="accent5" accent6="accent6" hlink="hlink" folHlink="folHlink"/>
  <p:sldLayoutIdLst>
    <p:sldLayoutId id="2147484340" r:id="rId1"/>
    <p:sldLayoutId id="2147484341" r:id="rId2"/>
    <p:sldLayoutId id="2147484342" r:id="rId3"/>
    <p:sldLayoutId id="2147484343" r:id="rId4"/>
    <p:sldLayoutId id="2147484344" r:id="rId5"/>
    <p:sldLayoutId id="2147484345" r:id="rId6"/>
    <p:sldLayoutId id="2147484346" r:id="rId7"/>
    <p:sldLayoutId id="2147484347" r:id="rId8"/>
    <p:sldLayoutId id="2147484348" r:id="rId9"/>
    <p:sldLayoutId id="2147484349" r:id="rId10"/>
    <p:sldLayoutId id="214748435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cs typeface="Arial" charset="0"/>
        </a:defRPr>
      </a:lvl2pPr>
      <a:lvl3pPr algn="ctr" rtl="0" eaLnBrk="0" fontAlgn="base" hangingPunct="0">
        <a:spcBef>
          <a:spcPct val="0"/>
        </a:spcBef>
        <a:spcAft>
          <a:spcPct val="0"/>
        </a:spcAft>
        <a:defRPr sz="4400">
          <a:solidFill>
            <a:schemeClr val="tx2"/>
          </a:solidFill>
          <a:latin typeface="Times New Roman" pitchFamily="18" charset="0"/>
          <a:cs typeface="Arial" charset="0"/>
        </a:defRPr>
      </a:lvl3pPr>
      <a:lvl4pPr algn="ctr" rtl="0" eaLnBrk="0" fontAlgn="base" hangingPunct="0">
        <a:spcBef>
          <a:spcPct val="0"/>
        </a:spcBef>
        <a:spcAft>
          <a:spcPct val="0"/>
        </a:spcAft>
        <a:defRPr sz="4400">
          <a:solidFill>
            <a:schemeClr val="tx2"/>
          </a:solidFill>
          <a:latin typeface="Times New Roman" pitchFamily="18" charset="0"/>
          <a:cs typeface="Arial" charset="0"/>
        </a:defRPr>
      </a:lvl4pPr>
      <a:lvl5pPr algn="ctr" rtl="0" eaLnBrk="0" fontAlgn="base" hangingPunct="0">
        <a:spcBef>
          <a:spcPct val="0"/>
        </a:spcBef>
        <a:spcAft>
          <a:spcPct val="0"/>
        </a:spcAft>
        <a:defRPr sz="4400">
          <a:solidFill>
            <a:schemeClr val="tx2"/>
          </a:solidFill>
          <a:latin typeface="Times New Roman" pitchFamily="18" charset="0"/>
          <a:cs typeface="Arial" charset="0"/>
        </a:defRPr>
      </a:lvl5pPr>
      <a:lvl6pPr marL="457200" algn="ctr" rtl="0" fontAlgn="base">
        <a:spcBef>
          <a:spcPct val="0"/>
        </a:spcBef>
        <a:spcAft>
          <a:spcPct val="0"/>
        </a:spcAft>
        <a:defRPr sz="4400">
          <a:solidFill>
            <a:schemeClr val="tx2"/>
          </a:solidFill>
          <a:latin typeface="Times New Roman" pitchFamily="18" charset="0"/>
          <a:cs typeface="Arial" charset="0"/>
        </a:defRPr>
      </a:lvl6pPr>
      <a:lvl7pPr marL="914400" algn="ctr" rtl="0" fontAlgn="base">
        <a:spcBef>
          <a:spcPct val="0"/>
        </a:spcBef>
        <a:spcAft>
          <a:spcPct val="0"/>
        </a:spcAft>
        <a:defRPr sz="4400">
          <a:solidFill>
            <a:schemeClr val="tx2"/>
          </a:solidFill>
          <a:latin typeface="Times New Roman" pitchFamily="18" charset="0"/>
          <a:cs typeface="Arial" charset="0"/>
        </a:defRPr>
      </a:lvl7pPr>
      <a:lvl8pPr marL="1371600" algn="ctr" rtl="0" fontAlgn="base">
        <a:spcBef>
          <a:spcPct val="0"/>
        </a:spcBef>
        <a:spcAft>
          <a:spcPct val="0"/>
        </a:spcAft>
        <a:defRPr sz="4400">
          <a:solidFill>
            <a:schemeClr val="tx2"/>
          </a:solidFill>
          <a:latin typeface="Times New Roman" pitchFamily="18" charset="0"/>
          <a:cs typeface="Arial" charset="0"/>
        </a:defRPr>
      </a:lvl8pPr>
      <a:lvl9pPr marL="1828800" algn="ctr" rtl="0" fontAlgn="base">
        <a:spcBef>
          <a:spcPct val="0"/>
        </a:spcBef>
        <a:spcAft>
          <a:spcPct val="0"/>
        </a:spcAft>
        <a:defRPr sz="4400">
          <a:solidFill>
            <a:schemeClr val="tx2"/>
          </a:solidFill>
          <a:latin typeface="Times New Roman" pitchFamily="18"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s-ES_tradnl" smtClean="0"/>
              <a:t>Haga clic para modificar el estilo de título del patrón</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mn-lt"/>
              </a:defRPr>
            </a:lvl1pPr>
          </a:lstStyle>
          <a:p>
            <a:pPr>
              <a:defRPr/>
            </a:pPr>
            <a:endParaRPr lang="es-ES_tradnl"/>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defRPr>
            </a:lvl1pPr>
          </a:lstStyle>
          <a:p>
            <a:pPr>
              <a:defRPr/>
            </a:pPr>
            <a:endParaRPr lang="es-ES_tradnl"/>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mn-lt"/>
              </a:defRPr>
            </a:lvl1pPr>
          </a:lstStyle>
          <a:p>
            <a:pPr>
              <a:defRPr/>
            </a:pPr>
            <a:fld id="{5E580175-93C7-4391-BE00-BCAEFCFAD4E9}" type="slidenum">
              <a:rPr lang="es-ES_tradnl"/>
              <a:pPr>
                <a:defRPr/>
              </a:pPr>
              <a:t>‹Nº›</a:t>
            </a:fld>
            <a:endParaRPr lang="es-ES_tradnl"/>
          </a:p>
        </p:txBody>
      </p:sp>
    </p:spTree>
  </p:cSld>
  <p:clrMap bg1="lt1" tx1="dk1" bg2="lt2" tx2="dk2" accent1="accent1" accent2="accent2" accent3="accent3" accent4="accent4" accent5="accent5" accent6="accent6" hlink="hlink" folHlink="folHlink"/>
  <p:sldLayoutIdLst>
    <p:sldLayoutId id="2147484351" r:id="rId1"/>
    <p:sldLayoutId id="2147484352" r:id="rId2"/>
    <p:sldLayoutId id="2147484353" r:id="rId3"/>
    <p:sldLayoutId id="2147484354" r:id="rId4"/>
    <p:sldLayoutId id="2147484355" r:id="rId5"/>
    <p:sldLayoutId id="2147484356" r:id="rId6"/>
    <p:sldLayoutId id="2147484357" r:id="rId7"/>
    <p:sldLayoutId id="2147484358" r:id="rId8"/>
    <p:sldLayoutId id="2147484359" r:id="rId9"/>
    <p:sldLayoutId id="2147484360" r:id="rId10"/>
    <p:sldLayoutId id="214748436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s-ES_tradnl" smtClean="0"/>
              <a:t>Haga clic para modificar el estilo de título del patrón</a:t>
            </a:r>
          </a:p>
        </p:txBody>
      </p:sp>
      <p:sp>
        <p:nvSpPr>
          <p:cNvPr id="3891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mn-lt"/>
              </a:defRPr>
            </a:lvl1pPr>
          </a:lstStyle>
          <a:p>
            <a:pPr>
              <a:defRPr/>
            </a:pPr>
            <a:endParaRPr lang="es-ES_tradnl"/>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defRPr>
            </a:lvl1pPr>
          </a:lstStyle>
          <a:p>
            <a:pPr>
              <a:defRPr/>
            </a:pPr>
            <a:endParaRPr lang="es-ES_tradnl"/>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mn-lt"/>
              </a:defRPr>
            </a:lvl1pPr>
          </a:lstStyle>
          <a:p>
            <a:pPr>
              <a:defRPr/>
            </a:pPr>
            <a:fld id="{5EDFAAF6-4286-417E-B96B-39DEA1FAB518}" type="slidenum">
              <a:rPr lang="es-ES_tradnl"/>
              <a:pPr>
                <a:defRPr/>
              </a:pPr>
              <a:t>‹Nº›</a:t>
            </a:fld>
            <a:endParaRPr lang="es-ES_tradnl"/>
          </a:p>
        </p:txBody>
      </p:sp>
    </p:spTree>
  </p:cSld>
  <p:clrMap bg1="lt1" tx1="dk1" bg2="lt2" tx2="dk2" accent1="accent1" accent2="accent2" accent3="accent3" accent4="accent4" accent5="accent5" accent6="accent6" hlink="hlink" folHlink="folHlink"/>
  <p:sldLayoutIdLst>
    <p:sldLayoutId id="2147484362" r:id="rId1"/>
    <p:sldLayoutId id="2147484363" r:id="rId2"/>
    <p:sldLayoutId id="2147484364" r:id="rId3"/>
    <p:sldLayoutId id="2147484365" r:id="rId4"/>
    <p:sldLayoutId id="2147484366" r:id="rId5"/>
    <p:sldLayoutId id="2147484367" r:id="rId6"/>
    <p:sldLayoutId id="2147484368" r:id="rId7"/>
    <p:sldLayoutId id="2147484369" r:id="rId8"/>
    <p:sldLayoutId id="2147484370" r:id="rId9"/>
    <p:sldLayoutId id="2147484371" r:id="rId10"/>
    <p:sldLayoutId id="214748437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s-ES_tradnl" smtClean="0"/>
              <a:t>Haga clic para modificar el estilo de título del patrón</a:t>
            </a:r>
          </a:p>
        </p:txBody>
      </p:sp>
      <p:sp>
        <p:nvSpPr>
          <p:cNvPr id="39939"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p>
        </p:txBody>
      </p:sp>
      <p:sp>
        <p:nvSpPr>
          <p:cNvPr id="1034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mn-lt"/>
                <a:cs typeface="+mn-cs"/>
              </a:defRPr>
            </a:lvl1pPr>
          </a:lstStyle>
          <a:p>
            <a:pPr>
              <a:defRPr/>
            </a:pPr>
            <a:endParaRPr lang="es-ES_tradnl"/>
          </a:p>
        </p:txBody>
      </p:sp>
      <p:sp>
        <p:nvSpPr>
          <p:cNvPr id="1034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cs typeface="+mn-cs"/>
              </a:defRPr>
            </a:lvl1pPr>
          </a:lstStyle>
          <a:p>
            <a:pPr>
              <a:defRPr/>
            </a:pPr>
            <a:endParaRPr lang="es-ES_tradnl"/>
          </a:p>
        </p:txBody>
      </p:sp>
      <p:sp>
        <p:nvSpPr>
          <p:cNvPr id="1034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mn-lt"/>
                <a:cs typeface="+mn-cs"/>
              </a:defRPr>
            </a:lvl1pPr>
          </a:lstStyle>
          <a:p>
            <a:pPr>
              <a:defRPr/>
            </a:pPr>
            <a:fld id="{089F4201-3996-451C-8D59-C1DB09724406}" type="slidenum">
              <a:rPr lang="es-ES_tradnl"/>
              <a:pPr>
                <a:defRPr/>
              </a:pPr>
              <a:t>‹Nº›</a:t>
            </a:fld>
            <a:endParaRPr lang="es-ES_tradnl"/>
          </a:p>
        </p:txBody>
      </p:sp>
    </p:spTree>
  </p:cSld>
  <p:clrMap bg1="lt1" tx1="dk1" bg2="lt2" tx2="dk2" accent1="accent1" accent2="accent2" accent3="accent3" accent4="accent4" accent5="accent5" accent6="accent6" hlink="hlink" folHlink="folHlink"/>
  <p:sldLayoutIdLst>
    <p:sldLayoutId id="2147484373" r:id="rId1"/>
    <p:sldLayoutId id="2147484374" r:id="rId2"/>
    <p:sldLayoutId id="2147484375" r:id="rId3"/>
    <p:sldLayoutId id="2147484376" r:id="rId4"/>
    <p:sldLayoutId id="2147484377" r:id="rId5"/>
    <p:sldLayoutId id="2147484378" r:id="rId6"/>
    <p:sldLayoutId id="2147484379" r:id="rId7"/>
    <p:sldLayoutId id="2147484380" r:id="rId8"/>
    <p:sldLayoutId id="2147484381" r:id="rId9"/>
    <p:sldLayoutId id="2147484382" r:id="rId10"/>
    <p:sldLayoutId id="214748438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cs typeface="Arial" charset="0"/>
        </a:defRPr>
      </a:lvl2pPr>
      <a:lvl3pPr algn="ctr" rtl="0" eaLnBrk="0" fontAlgn="base" hangingPunct="0">
        <a:spcBef>
          <a:spcPct val="0"/>
        </a:spcBef>
        <a:spcAft>
          <a:spcPct val="0"/>
        </a:spcAft>
        <a:defRPr sz="4400">
          <a:solidFill>
            <a:schemeClr val="tx2"/>
          </a:solidFill>
          <a:latin typeface="Times New Roman" pitchFamily="18" charset="0"/>
          <a:cs typeface="Arial" charset="0"/>
        </a:defRPr>
      </a:lvl3pPr>
      <a:lvl4pPr algn="ctr" rtl="0" eaLnBrk="0" fontAlgn="base" hangingPunct="0">
        <a:spcBef>
          <a:spcPct val="0"/>
        </a:spcBef>
        <a:spcAft>
          <a:spcPct val="0"/>
        </a:spcAft>
        <a:defRPr sz="4400">
          <a:solidFill>
            <a:schemeClr val="tx2"/>
          </a:solidFill>
          <a:latin typeface="Times New Roman" pitchFamily="18" charset="0"/>
          <a:cs typeface="Arial" charset="0"/>
        </a:defRPr>
      </a:lvl4pPr>
      <a:lvl5pPr algn="ctr" rtl="0" eaLnBrk="0" fontAlgn="base" hangingPunct="0">
        <a:spcBef>
          <a:spcPct val="0"/>
        </a:spcBef>
        <a:spcAft>
          <a:spcPct val="0"/>
        </a:spcAft>
        <a:defRPr sz="4400">
          <a:solidFill>
            <a:schemeClr val="tx2"/>
          </a:solidFill>
          <a:latin typeface="Times New Roman" pitchFamily="18" charset="0"/>
          <a:cs typeface="Arial" charset="0"/>
        </a:defRPr>
      </a:lvl5pPr>
      <a:lvl6pPr marL="457200" algn="ctr" rtl="0" eaLnBrk="0" fontAlgn="base" hangingPunct="0">
        <a:spcBef>
          <a:spcPct val="0"/>
        </a:spcBef>
        <a:spcAft>
          <a:spcPct val="0"/>
        </a:spcAft>
        <a:defRPr sz="4400">
          <a:solidFill>
            <a:schemeClr val="tx2"/>
          </a:solidFill>
          <a:latin typeface="Times New Roman" pitchFamily="18" charset="0"/>
          <a:cs typeface="Arial" charset="0"/>
        </a:defRPr>
      </a:lvl6pPr>
      <a:lvl7pPr marL="914400" algn="ctr" rtl="0" eaLnBrk="0" fontAlgn="base" hangingPunct="0">
        <a:spcBef>
          <a:spcPct val="0"/>
        </a:spcBef>
        <a:spcAft>
          <a:spcPct val="0"/>
        </a:spcAft>
        <a:defRPr sz="4400">
          <a:solidFill>
            <a:schemeClr val="tx2"/>
          </a:solidFill>
          <a:latin typeface="Times New Roman" pitchFamily="18" charset="0"/>
          <a:cs typeface="Arial" charset="0"/>
        </a:defRPr>
      </a:lvl7pPr>
      <a:lvl8pPr marL="1371600" algn="ctr" rtl="0" eaLnBrk="0" fontAlgn="base" hangingPunct="0">
        <a:spcBef>
          <a:spcPct val="0"/>
        </a:spcBef>
        <a:spcAft>
          <a:spcPct val="0"/>
        </a:spcAft>
        <a:defRPr sz="4400">
          <a:solidFill>
            <a:schemeClr val="tx2"/>
          </a:solidFill>
          <a:latin typeface="Times New Roman" pitchFamily="18" charset="0"/>
          <a:cs typeface="Arial" charset="0"/>
        </a:defRPr>
      </a:lvl8pPr>
      <a:lvl9pPr marL="1828800" algn="ctr" rtl="0" eaLnBrk="0" fontAlgn="base" hangingPunct="0">
        <a:spcBef>
          <a:spcPct val="0"/>
        </a:spcBef>
        <a:spcAft>
          <a:spcPct val="0"/>
        </a:spcAft>
        <a:defRPr sz="4400">
          <a:solidFill>
            <a:schemeClr val="tx2"/>
          </a:solidFill>
          <a:latin typeface="Times New Roman" pitchFamily="18"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eaLnBrk="0" fontAlgn="base" hangingPunct="0">
        <a:spcBef>
          <a:spcPct val="20000"/>
        </a:spcBef>
        <a:spcAft>
          <a:spcPct val="0"/>
        </a:spcAft>
        <a:buChar char="»"/>
        <a:defRPr sz="2000">
          <a:solidFill>
            <a:schemeClr val="tx1"/>
          </a:solidFill>
          <a:latin typeface="+mn-lt"/>
          <a:cs typeface="+mn-cs"/>
        </a:defRPr>
      </a:lvl6pPr>
      <a:lvl7pPr marL="2971800" indent="-228600" algn="l" rtl="0" eaLnBrk="0" fontAlgn="base" hangingPunct="0">
        <a:spcBef>
          <a:spcPct val="20000"/>
        </a:spcBef>
        <a:spcAft>
          <a:spcPct val="0"/>
        </a:spcAft>
        <a:buChar char="»"/>
        <a:defRPr sz="2000">
          <a:solidFill>
            <a:schemeClr val="tx1"/>
          </a:solidFill>
          <a:latin typeface="+mn-lt"/>
          <a:cs typeface="+mn-cs"/>
        </a:defRPr>
      </a:lvl7pPr>
      <a:lvl8pPr marL="3429000" indent="-228600" algn="l" rtl="0" eaLnBrk="0" fontAlgn="base" hangingPunct="0">
        <a:spcBef>
          <a:spcPct val="20000"/>
        </a:spcBef>
        <a:spcAft>
          <a:spcPct val="0"/>
        </a:spcAft>
        <a:buChar char="»"/>
        <a:defRPr sz="2000">
          <a:solidFill>
            <a:schemeClr val="tx1"/>
          </a:solidFill>
          <a:latin typeface="+mn-lt"/>
          <a:cs typeface="+mn-cs"/>
        </a:defRPr>
      </a:lvl8pPr>
      <a:lvl9pPr marL="3886200" indent="-228600" algn="l" rtl="0" eaLnBrk="0" fontAlgn="base" hangingPunct="0">
        <a:spcBef>
          <a:spcPct val="20000"/>
        </a:spcBef>
        <a:spcAft>
          <a:spcPct val="0"/>
        </a:spcAft>
        <a:buChar char="»"/>
        <a:defRPr sz="2000">
          <a:solidFill>
            <a:schemeClr val="tx1"/>
          </a:solidFill>
          <a:latin typeface="+mn-lt"/>
          <a:cs typeface="+mn-cs"/>
        </a:defRPr>
      </a:lvl9pPr>
    </p:bodyStyle>
    <p:other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18.xml"/><Relationship Id="rId1" Type="http://schemas.openxmlformats.org/officeDocument/2006/relationships/vmlDrawing" Target="../drawings/vmlDrawing6.vml"/><Relationship Id="rId4" Type="http://schemas.openxmlformats.org/officeDocument/2006/relationships/image" Target="../media/image4.jpeg"/></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7.xml"/><Relationship Id="rId1" Type="http://schemas.openxmlformats.org/officeDocument/2006/relationships/vmlDrawing" Target="../drawings/vmlDrawing7.vml"/></Relationships>
</file>

<file path=ppt/slides/_rels/slide1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14.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oleObject" Target="../embeddings/oleObject8.bin"/><Relationship Id="rId7" Type="http://schemas.openxmlformats.org/officeDocument/2006/relationships/image" Target="../media/image13.jpeg"/><Relationship Id="rId2" Type="http://schemas.openxmlformats.org/officeDocument/2006/relationships/slideLayout" Target="../slideLayouts/slideLayout29.xml"/><Relationship Id="rId1" Type="http://schemas.openxmlformats.org/officeDocument/2006/relationships/vmlDrawing" Target="../drawings/vmlDrawing8.v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29.xml"/><Relationship Id="rId1" Type="http://schemas.openxmlformats.org/officeDocument/2006/relationships/vmlDrawing" Target="../drawings/vmlDrawing9.vml"/><Relationship Id="rId4" Type="http://schemas.openxmlformats.org/officeDocument/2006/relationships/oleObject" Target="../embeddings/oleObject9.bin"/></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40.xml"/><Relationship Id="rId1" Type="http://schemas.openxmlformats.org/officeDocument/2006/relationships/vmlDrawing" Target="../drawings/vmlDrawing10.vml"/><Relationship Id="rId5" Type="http://schemas.openxmlformats.org/officeDocument/2006/relationships/oleObject" Target="../embeddings/oleObject12.bin"/><Relationship Id="rId4" Type="http://schemas.openxmlformats.org/officeDocument/2006/relationships/oleObject" Target="../embeddings/oleObject11.bin"/></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40.xml"/><Relationship Id="rId1" Type="http://schemas.openxmlformats.org/officeDocument/2006/relationships/vmlDrawing" Target="../drawings/vmlDrawing11.vml"/><Relationship Id="rId5" Type="http://schemas.openxmlformats.org/officeDocument/2006/relationships/oleObject" Target="../embeddings/oleObject15.bin"/><Relationship Id="rId4" Type="http://schemas.openxmlformats.org/officeDocument/2006/relationships/oleObject" Target="../embeddings/oleObject14.bin"/></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Layout" Target="../slideLayouts/slideLayout29.xml"/><Relationship Id="rId1" Type="http://schemas.openxmlformats.org/officeDocument/2006/relationships/vmlDrawing" Target="../drawings/vmlDrawing12.vml"/><Relationship Id="rId6" Type="http://schemas.openxmlformats.org/officeDocument/2006/relationships/oleObject" Target="../embeddings/oleObject19.bin"/><Relationship Id="rId5" Type="http://schemas.openxmlformats.org/officeDocument/2006/relationships/oleObject" Target="../embeddings/oleObject18.bin"/><Relationship Id="rId4" Type="http://schemas.openxmlformats.org/officeDocument/2006/relationships/oleObject" Target="../embeddings/oleObject17.bin"/></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Layout" Target="../slideLayouts/slideLayout29.xml"/><Relationship Id="rId1" Type="http://schemas.openxmlformats.org/officeDocument/2006/relationships/vmlDrawing" Target="../drawings/vmlDrawing13.vml"/><Relationship Id="rId5" Type="http://schemas.openxmlformats.org/officeDocument/2006/relationships/oleObject" Target="../embeddings/oleObject22.bin"/><Relationship Id="rId4" Type="http://schemas.openxmlformats.org/officeDocument/2006/relationships/oleObject" Target="../embeddings/oleObject21.bin"/></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Layout" Target="../slideLayouts/slideLayout29.xml"/><Relationship Id="rId1" Type="http://schemas.openxmlformats.org/officeDocument/2006/relationships/vmlDrawing" Target="../drawings/vmlDrawing14.vml"/><Relationship Id="rId4" Type="http://schemas.openxmlformats.org/officeDocument/2006/relationships/oleObject" Target="../embeddings/oleObject24.bin"/></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slideLayout" Target="../slideLayouts/slideLayout29.xml"/><Relationship Id="rId1" Type="http://schemas.openxmlformats.org/officeDocument/2006/relationships/vmlDrawing" Target="../drawings/vmlDrawing15.vml"/><Relationship Id="rId4" Type="http://schemas.openxmlformats.org/officeDocument/2006/relationships/image" Target="../media/image15.jpeg"/></Relationships>
</file>

<file path=ppt/slides/_rels/slide2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2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9.xml"/></Relationships>
</file>

<file path=ppt/slides/_rels/slide2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16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40.xml"/></Relationships>
</file>

<file path=ppt/slides/_rels/slide3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4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3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51.xml"/></Relationships>
</file>

<file path=ppt/slides/_rels/slide3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9.jpeg"/><Relationship Id="rId1" Type="http://schemas.openxmlformats.org/officeDocument/2006/relationships/slideLayout" Target="../slideLayouts/slideLayout51.xml"/><Relationship Id="rId4" Type="http://schemas.openxmlformats.org/officeDocument/2006/relationships/image" Target="../media/image20.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3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62.xml"/></Relationships>
</file>

<file path=ppt/slides/_rels/slide3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62.xml"/></Relationships>
</file>

<file path=ppt/slides/_rels/slide39.xml.rels><?xml version="1.0" encoding="UTF-8" standalone="yes"?>
<Relationships xmlns="http://schemas.openxmlformats.org/package/2006/relationships"><Relationship Id="rId3" Type="http://schemas.openxmlformats.org/officeDocument/2006/relationships/oleObject" Target="../embeddings/oleObject26.bin"/><Relationship Id="rId2" Type="http://schemas.openxmlformats.org/officeDocument/2006/relationships/slideLayout" Target="../slideLayouts/slideLayout128.xml"/><Relationship Id="rId1" Type="http://schemas.openxmlformats.org/officeDocument/2006/relationships/vmlDrawing" Target="../drawings/vmlDrawing16.vml"/><Relationship Id="rId4" Type="http://schemas.openxmlformats.org/officeDocument/2006/relationships/image" Target="../media/image12.jpeg"/></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8.xml"/><Relationship Id="rId1" Type="http://schemas.openxmlformats.org/officeDocument/2006/relationships/vmlDrawing" Target="../drawings/vmlDrawing1.vml"/><Relationship Id="rId4" Type="http://schemas.openxmlformats.org/officeDocument/2006/relationships/image" Target="../media/image3.jpeg"/></Relationships>
</file>

<file path=ppt/slides/_rels/slide40.xml.rels><?xml version="1.0" encoding="UTF-8" standalone="yes"?>
<Relationships xmlns="http://schemas.openxmlformats.org/package/2006/relationships"><Relationship Id="rId3" Type="http://schemas.openxmlformats.org/officeDocument/2006/relationships/oleObject" Target="../embeddings/oleObject27.bin"/><Relationship Id="rId2" Type="http://schemas.openxmlformats.org/officeDocument/2006/relationships/slideLayout" Target="../slideLayouts/slideLayout128.xml"/><Relationship Id="rId1" Type="http://schemas.openxmlformats.org/officeDocument/2006/relationships/vmlDrawing" Target="../drawings/vmlDrawing17.vml"/></Relationships>
</file>

<file path=ppt/slides/_rels/slide41.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oleObject" Target="../embeddings/oleObject28.bin"/><Relationship Id="rId7" Type="http://schemas.openxmlformats.org/officeDocument/2006/relationships/oleObject" Target="../embeddings/oleObject32.bin"/><Relationship Id="rId2" Type="http://schemas.openxmlformats.org/officeDocument/2006/relationships/slideLayout" Target="../slideLayouts/slideLayout73.xml"/><Relationship Id="rId1" Type="http://schemas.openxmlformats.org/officeDocument/2006/relationships/vmlDrawing" Target="../drawings/vmlDrawing18.vml"/><Relationship Id="rId6" Type="http://schemas.openxmlformats.org/officeDocument/2006/relationships/oleObject" Target="../embeddings/oleObject31.bin"/><Relationship Id="rId5" Type="http://schemas.openxmlformats.org/officeDocument/2006/relationships/oleObject" Target="../embeddings/oleObject30.bin"/><Relationship Id="rId4" Type="http://schemas.openxmlformats.org/officeDocument/2006/relationships/oleObject" Target="../embeddings/oleObject29.bin"/></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8.xml"/></Relationships>
</file>

<file path=ppt/slides/_rels/slide43.xml.rels><?xml version="1.0" encoding="UTF-8" standalone="yes"?>
<Relationships xmlns="http://schemas.openxmlformats.org/package/2006/relationships"><Relationship Id="rId8" Type="http://schemas.openxmlformats.org/officeDocument/2006/relationships/oleObject" Target="../embeddings/oleObject38.bin"/><Relationship Id="rId13" Type="http://schemas.openxmlformats.org/officeDocument/2006/relationships/oleObject" Target="../embeddings/oleObject43.bin"/><Relationship Id="rId3" Type="http://schemas.openxmlformats.org/officeDocument/2006/relationships/oleObject" Target="../embeddings/oleObject33.bin"/><Relationship Id="rId7" Type="http://schemas.openxmlformats.org/officeDocument/2006/relationships/oleObject" Target="../embeddings/oleObject37.bin"/><Relationship Id="rId12" Type="http://schemas.openxmlformats.org/officeDocument/2006/relationships/oleObject" Target="../embeddings/oleObject42.bin"/><Relationship Id="rId2" Type="http://schemas.openxmlformats.org/officeDocument/2006/relationships/slideLayout" Target="../slideLayouts/slideLayout139.xml"/><Relationship Id="rId1" Type="http://schemas.openxmlformats.org/officeDocument/2006/relationships/vmlDrawing" Target="../drawings/vmlDrawing19.vml"/><Relationship Id="rId6" Type="http://schemas.openxmlformats.org/officeDocument/2006/relationships/oleObject" Target="../embeddings/oleObject36.bin"/><Relationship Id="rId11" Type="http://schemas.openxmlformats.org/officeDocument/2006/relationships/oleObject" Target="../embeddings/oleObject41.bin"/><Relationship Id="rId5" Type="http://schemas.openxmlformats.org/officeDocument/2006/relationships/oleObject" Target="../embeddings/oleObject35.bin"/><Relationship Id="rId10" Type="http://schemas.openxmlformats.org/officeDocument/2006/relationships/oleObject" Target="../embeddings/oleObject40.bin"/><Relationship Id="rId4" Type="http://schemas.openxmlformats.org/officeDocument/2006/relationships/oleObject" Target="../embeddings/oleObject34.bin"/><Relationship Id="rId9" Type="http://schemas.openxmlformats.org/officeDocument/2006/relationships/oleObject" Target="../embeddings/oleObject39.bin"/></Relationships>
</file>

<file path=ppt/slides/_rels/slide44.xml.rels><?xml version="1.0" encoding="UTF-8" standalone="yes"?>
<Relationships xmlns="http://schemas.openxmlformats.org/package/2006/relationships"><Relationship Id="rId3" Type="http://schemas.openxmlformats.org/officeDocument/2006/relationships/oleObject" Target="../embeddings/oleObject44.bin"/><Relationship Id="rId2" Type="http://schemas.openxmlformats.org/officeDocument/2006/relationships/slideLayout" Target="../slideLayouts/slideLayout139.xml"/><Relationship Id="rId1" Type="http://schemas.openxmlformats.org/officeDocument/2006/relationships/vmlDrawing" Target="../drawings/vmlDrawing20.vml"/><Relationship Id="rId5" Type="http://schemas.openxmlformats.org/officeDocument/2006/relationships/image" Target="../media/image3.jpeg"/><Relationship Id="rId4" Type="http://schemas.openxmlformats.org/officeDocument/2006/relationships/oleObject" Target="../embeddings/oleObject45.bin"/></Relationships>
</file>

<file path=ppt/slides/_rels/slide45.xml.rels><?xml version="1.0" encoding="UTF-8" standalone="yes"?>
<Relationships xmlns="http://schemas.openxmlformats.org/package/2006/relationships"><Relationship Id="rId3" Type="http://schemas.openxmlformats.org/officeDocument/2006/relationships/oleObject" Target="../embeddings/oleObject46.bin"/><Relationship Id="rId2" Type="http://schemas.openxmlformats.org/officeDocument/2006/relationships/slideLayout" Target="../slideLayouts/slideLayout139.xml"/><Relationship Id="rId1" Type="http://schemas.openxmlformats.org/officeDocument/2006/relationships/vmlDrawing" Target="../drawings/vmlDrawing21.vml"/><Relationship Id="rId6" Type="http://schemas.openxmlformats.org/officeDocument/2006/relationships/oleObject" Target="../embeddings/oleObject49.bin"/><Relationship Id="rId5" Type="http://schemas.openxmlformats.org/officeDocument/2006/relationships/oleObject" Target="../embeddings/oleObject48.bin"/><Relationship Id="rId4" Type="http://schemas.openxmlformats.org/officeDocument/2006/relationships/oleObject" Target="../embeddings/oleObject47.bin"/></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50.xml"/></Relationships>
</file>

<file path=ppt/slides/_rels/slide4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slideLayout" Target="../slideLayouts/slideLayout73.xml"/><Relationship Id="rId1" Type="http://schemas.openxmlformats.org/officeDocument/2006/relationships/vmlDrawing" Target="../drawings/vmlDrawing22.vml"/><Relationship Id="rId5" Type="http://schemas.openxmlformats.org/officeDocument/2006/relationships/oleObject" Target="../embeddings/oleObject51.bin"/><Relationship Id="rId4" Type="http://schemas.openxmlformats.org/officeDocument/2006/relationships/oleObject" Target="../embeddings/oleObject50.bin"/></Relationships>
</file>

<file path=ppt/slides/_rels/slide48.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oleObject" Target="../embeddings/oleObject52.bin"/><Relationship Id="rId7" Type="http://schemas.openxmlformats.org/officeDocument/2006/relationships/oleObject" Target="../embeddings/oleObject56.bin"/><Relationship Id="rId2" Type="http://schemas.openxmlformats.org/officeDocument/2006/relationships/slideLayout" Target="../slideLayouts/slideLayout73.xml"/><Relationship Id="rId1" Type="http://schemas.openxmlformats.org/officeDocument/2006/relationships/vmlDrawing" Target="../drawings/vmlDrawing23.vml"/><Relationship Id="rId6" Type="http://schemas.openxmlformats.org/officeDocument/2006/relationships/oleObject" Target="../embeddings/oleObject55.bin"/><Relationship Id="rId5" Type="http://schemas.openxmlformats.org/officeDocument/2006/relationships/oleObject" Target="../embeddings/oleObject54.bin"/><Relationship Id="rId4" Type="http://schemas.openxmlformats.org/officeDocument/2006/relationships/oleObject" Target="../embeddings/oleObject53.bin"/></Relationships>
</file>

<file path=ppt/slides/_rels/slide49.xml.rels><?xml version="1.0" encoding="UTF-8" standalone="yes"?>
<Relationships xmlns="http://schemas.openxmlformats.org/package/2006/relationships"><Relationship Id="rId3" Type="http://schemas.openxmlformats.org/officeDocument/2006/relationships/oleObject" Target="../embeddings/oleObject57.bin"/><Relationship Id="rId2" Type="http://schemas.openxmlformats.org/officeDocument/2006/relationships/slideLayout" Target="../slideLayouts/slideLayout73.xml"/><Relationship Id="rId1" Type="http://schemas.openxmlformats.org/officeDocument/2006/relationships/vmlDrawing" Target="../drawings/vmlDrawing24.vml"/><Relationship Id="rId4" Type="http://schemas.openxmlformats.org/officeDocument/2006/relationships/image" Target="../media/image43.jpeg"/></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8.xml"/><Relationship Id="rId1" Type="http://schemas.openxmlformats.org/officeDocument/2006/relationships/vmlDrawing" Target="../drawings/vmlDrawing2.vml"/><Relationship Id="rId4" Type="http://schemas.openxmlformats.org/officeDocument/2006/relationships/image" Target="../media/image4.jpeg"/></Relationships>
</file>

<file path=ppt/slides/_rels/slide50.xml.rels><?xml version="1.0" encoding="UTF-8" standalone="yes"?>
<Relationships xmlns="http://schemas.openxmlformats.org/package/2006/relationships"><Relationship Id="rId3" Type="http://schemas.openxmlformats.org/officeDocument/2006/relationships/oleObject" Target="../embeddings/oleObject58.bin"/><Relationship Id="rId2" Type="http://schemas.openxmlformats.org/officeDocument/2006/relationships/slideLayout" Target="../slideLayouts/slideLayout84.xml"/><Relationship Id="rId1" Type="http://schemas.openxmlformats.org/officeDocument/2006/relationships/vmlDrawing" Target="../drawings/vmlDrawing25.vml"/><Relationship Id="rId4" Type="http://schemas.openxmlformats.org/officeDocument/2006/relationships/image" Target="../media/image44.jpeg"/></Relationships>
</file>

<file path=ppt/slides/_rels/slide5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5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slideLayout" Target="../slideLayouts/slideLayout95.xml"/><Relationship Id="rId1" Type="http://schemas.openxmlformats.org/officeDocument/2006/relationships/vmlDrawing" Target="../drawings/vmlDrawing26.vml"/><Relationship Id="rId4" Type="http://schemas.openxmlformats.org/officeDocument/2006/relationships/oleObject" Target="../embeddings/oleObject59.bin"/></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5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slideLayout" Target="../slideLayouts/slideLayout95.xml"/><Relationship Id="rId1" Type="http://schemas.openxmlformats.org/officeDocument/2006/relationships/vmlDrawing" Target="../drawings/vmlDrawing27.vml"/><Relationship Id="rId4" Type="http://schemas.openxmlformats.org/officeDocument/2006/relationships/oleObject" Target="../embeddings/oleObject60.bin"/></Relationships>
</file>

<file path=ppt/slides/_rels/slide5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95.xml"/></Relationships>
</file>

<file path=ppt/slides/_rels/slide57.xml.rels><?xml version="1.0" encoding="UTF-8" standalone="yes"?>
<Relationships xmlns="http://schemas.openxmlformats.org/package/2006/relationships"><Relationship Id="rId3" Type="http://schemas.openxmlformats.org/officeDocument/2006/relationships/oleObject" Target="../embeddings/oleObject61.bin"/><Relationship Id="rId2" Type="http://schemas.openxmlformats.org/officeDocument/2006/relationships/slideLayout" Target="../slideLayouts/slideLayout166.xml"/><Relationship Id="rId1" Type="http://schemas.openxmlformats.org/officeDocument/2006/relationships/vmlDrawing" Target="../drawings/vmlDrawing28.vml"/><Relationship Id="rId4" Type="http://schemas.openxmlformats.org/officeDocument/2006/relationships/image" Target="../media/image47.jpeg"/></Relationships>
</file>

<file path=ppt/slides/_rels/slide58.xml.rels><?xml version="1.0" encoding="UTF-8" standalone="yes"?>
<Relationships xmlns="http://schemas.openxmlformats.org/package/2006/relationships"><Relationship Id="rId3" Type="http://schemas.openxmlformats.org/officeDocument/2006/relationships/oleObject" Target="../embeddings/oleObject62.bin"/><Relationship Id="rId2" Type="http://schemas.openxmlformats.org/officeDocument/2006/relationships/slideLayout" Target="../slideLayouts/slideLayout172.xml"/><Relationship Id="rId1" Type="http://schemas.openxmlformats.org/officeDocument/2006/relationships/vmlDrawing" Target="../drawings/vmlDrawing29.vml"/><Relationship Id="rId4" Type="http://schemas.openxmlformats.org/officeDocument/2006/relationships/oleObject" Target="../embeddings/oleObject63.bin"/></Relationships>
</file>

<file path=ppt/slides/_rels/slide5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slideLayout" Target="../slideLayouts/slideLayout95.xml"/><Relationship Id="rId1" Type="http://schemas.openxmlformats.org/officeDocument/2006/relationships/vmlDrawing" Target="../drawings/vmlDrawing30.vml"/><Relationship Id="rId4" Type="http://schemas.openxmlformats.org/officeDocument/2006/relationships/oleObject" Target="../embeddings/oleObject64.bin"/></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3.v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64.xml.rels><?xml version="1.0" encoding="UTF-8" standalone="yes"?>
<Relationships xmlns="http://schemas.openxmlformats.org/package/2006/relationships"><Relationship Id="rId3" Type="http://schemas.openxmlformats.org/officeDocument/2006/relationships/oleObject" Target="../embeddings/oleObject65.bin"/><Relationship Id="rId2" Type="http://schemas.openxmlformats.org/officeDocument/2006/relationships/slideLayout" Target="../slideLayouts/slideLayout106.xml"/><Relationship Id="rId1" Type="http://schemas.openxmlformats.org/officeDocument/2006/relationships/vmlDrawing" Target="../drawings/vmlDrawing31.vml"/><Relationship Id="rId4" Type="http://schemas.openxmlformats.org/officeDocument/2006/relationships/image" Target="../media/image51.jpeg"/></Relationships>
</file>

<file path=ppt/slides/_rels/slide65.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06.xml"/></Relationships>
</file>

<file path=ppt/slides/_rels/slide66.xml.rels><?xml version="1.0" encoding="UTF-8" standalone="yes"?>
<Relationships xmlns="http://schemas.openxmlformats.org/package/2006/relationships"><Relationship Id="rId3" Type="http://schemas.openxmlformats.org/officeDocument/2006/relationships/oleObject" Target="../embeddings/oleObject66.bin"/><Relationship Id="rId2" Type="http://schemas.openxmlformats.org/officeDocument/2006/relationships/slideLayout" Target="../slideLayouts/slideLayout106.xml"/><Relationship Id="rId1" Type="http://schemas.openxmlformats.org/officeDocument/2006/relationships/vmlDrawing" Target="../drawings/vmlDrawing32.vml"/></Relationships>
</file>

<file path=ppt/slides/_rels/slide67.xml.rels><?xml version="1.0" encoding="UTF-8" standalone="yes"?>
<Relationships xmlns="http://schemas.openxmlformats.org/package/2006/relationships"><Relationship Id="rId2" Type="http://schemas.openxmlformats.org/officeDocument/2006/relationships/hyperlink" Target="mailto:jsb@ua.es" TargetMode="External"/><Relationship Id="rId1" Type="http://schemas.openxmlformats.org/officeDocument/2006/relationships/slideLayout" Target="../slideLayouts/slideLayout6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7.xml"/><Relationship Id="rId1" Type="http://schemas.openxmlformats.org/officeDocument/2006/relationships/vmlDrawing" Target="../drawings/vmlDrawing4.vml"/></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18.xml"/><Relationship Id="rId1" Type="http://schemas.openxmlformats.org/officeDocument/2006/relationships/vmlDrawing" Target="../drawings/vmlDrawing5.vml"/><Relationship Id="rId4" Type="http://schemas.openxmlformats.org/officeDocument/2006/relationships/image" Target="../media/image4.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48"/>
        </a:solidFill>
        <a:effectLst/>
      </p:bgPr>
    </p:bg>
    <p:spTree>
      <p:nvGrpSpPr>
        <p:cNvPr id="1" name=""/>
        <p:cNvGrpSpPr/>
        <p:nvPr/>
      </p:nvGrpSpPr>
      <p:grpSpPr>
        <a:xfrm>
          <a:off x="0" y="0"/>
          <a:ext cx="0" cy="0"/>
          <a:chOff x="0" y="0"/>
          <a:chExt cx="0" cy="0"/>
        </a:xfrm>
      </p:grpSpPr>
      <p:sp>
        <p:nvSpPr>
          <p:cNvPr id="47106" name="Rectangle 2"/>
          <p:cNvSpPr>
            <a:spLocks noGrp="1" noChangeArrowheads="1"/>
          </p:cNvSpPr>
          <p:nvPr>
            <p:ph type="title" idx="4294967295"/>
          </p:nvPr>
        </p:nvSpPr>
        <p:spPr>
          <a:xfrm>
            <a:off x="396875" y="0"/>
            <a:ext cx="7750175" cy="1587500"/>
          </a:xfrm>
        </p:spPr>
        <p:txBody>
          <a:bodyPr/>
          <a:lstStyle/>
          <a:p>
            <a:pPr eaLnBrk="1" hangingPunct="1"/>
            <a:r>
              <a:rPr lang="es-ES_tradnl" sz="3600" b="1" smtClean="0">
                <a:solidFill>
                  <a:srgbClr val="FFFF00"/>
                </a:solidFill>
                <a:latin typeface="Calibri" pitchFamily="34" charset="0"/>
              </a:rPr>
              <a:t>Consecuencias del movimiento relativo Sol-Tierra-Luna</a:t>
            </a:r>
          </a:p>
        </p:txBody>
      </p:sp>
      <p:sp>
        <p:nvSpPr>
          <p:cNvPr id="11" name="Rectangle 3"/>
          <p:cNvSpPr txBox="1">
            <a:spLocks noChangeArrowheads="1"/>
          </p:cNvSpPr>
          <p:nvPr/>
        </p:nvSpPr>
        <p:spPr bwMode="auto">
          <a:xfrm>
            <a:off x="757238" y="4754563"/>
            <a:ext cx="7947850" cy="720725"/>
          </a:xfrm>
          <a:prstGeom prst="rect">
            <a:avLst/>
          </a:prstGeom>
          <a:noFill/>
          <a:ln w="9525">
            <a:noFill/>
            <a:miter lim="800000"/>
            <a:headEnd/>
            <a:tailEnd/>
          </a:ln>
        </p:spPr>
        <p:txBody>
          <a:bodyPr anchor="ctr"/>
          <a:lstStyle/>
          <a:p>
            <a:pPr marL="450850" indent="-450850">
              <a:defRPr/>
            </a:pPr>
            <a:r>
              <a:rPr lang="es-ES" sz="2400" b="1" kern="0" dirty="0">
                <a:solidFill>
                  <a:srgbClr val="FFFF00"/>
                </a:solidFill>
                <a:latin typeface="Calibri" pitchFamily="34" charset="0"/>
                <a:ea typeface="+mj-ea"/>
                <a:cs typeface="+mj-cs"/>
              </a:rPr>
              <a:t>7</a:t>
            </a:r>
            <a:r>
              <a:rPr lang="es-ES" sz="2400" b="1" kern="0" dirty="0" smtClean="0">
                <a:solidFill>
                  <a:srgbClr val="FFFF00"/>
                </a:solidFill>
                <a:latin typeface="Calibri" pitchFamily="34" charset="0"/>
                <a:ea typeface="+mj-ea"/>
                <a:cs typeface="+mj-cs"/>
              </a:rPr>
              <a:t>. </a:t>
            </a:r>
            <a:r>
              <a:rPr lang="es-ES" sz="2400" b="1" dirty="0" smtClean="0">
                <a:solidFill>
                  <a:srgbClr val="FFFF00"/>
                </a:solidFill>
                <a:latin typeface="Calibri" pitchFamily="34" charset="0"/>
              </a:rPr>
              <a:t>¿</a:t>
            </a:r>
            <a:r>
              <a:rPr lang="es-ES" sz="2400" b="1" dirty="0">
                <a:solidFill>
                  <a:srgbClr val="FFFF00"/>
                </a:solidFill>
                <a:latin typeface="Calibri" pitchFamily="34" charset="0"/>
              </a:rPr>
              <a:t>Por qué no cae la Luna sobre la Tierra</a:t>
            </a:r>
            <a:r>
              <a:rPr lang="es-ES" sz="2400" b="1" dirty="0" smtClean="0">
                <a:solidFill>
                  <a:srgbClr val="FFFF00"/>
                </a:solidFill>
                <a:latin typeface="Calibri" pitchFamily="34" charset="0"/>
              </a:rPr>
              <a:t>?.</a:t>
            </a:r>
            <a:endParaRPr lang="es-ES" sz="2400" b="1" dirty="0">
              <a:solidFill>
                <a:srgbClr val="FFFF00"/>
              </a:solidFill>
              <a:latin typeface="Calibri" pitchFamily="34" charset="0"/>
            </a:endParaRPr>
          </a:p>
        </p:txBody>
      </p:sp>
      <p:sp>
        <p:nvSpPr>
          <p:cNvPr id="12" name="Rectangle 4"/>
          <p:cNvSpPr>
            <a:spLocks noChangeArrowheads="1"/>
          </p:cNvSpPr>
          <p:nvPr/>
        </p:nvSpPr>
        <p:spPr bwMode="auto">
          <a:xfrm>
            <a:off x="769938" y="1812925"/>
            <a:ext cx="6211887" cy="720725"/>
          </a:xfrm>
          <a:prstGeom prst="rect">
            <a:avLst/>
          </a:prstGeom>
          <a:noFill/>
          <a:ln w="9525">
            <a:noFill/>
            <a:miter lim="800000"/>
            <a:headEnd/>
            <a:tailEnd/>
          </a:ln>
        </p:spPr>
        <p:txBody>
          <a:bodyPr anchor="ctr"/>
          <a:lstStyle/>
          <a:p>
            <a:pPr marL="450850" indent="-450850"/>
            <a:r>
              <a:rPr lang="es-ES" sz="2400" b="1" dirty="0">
                <a:solidFill>
                  <a:srgbClr val="FFFF00"/>
                </a:solidFill>
                <a:latin typeface="Calibri" pitchFamily="34" charset="0"/>
              </a:rPr>
              <a:t>1. La cara oculta de la Luna.</a:t>
            </a:r>
            <a:endParaRPr lang="es-ES" sz="2400" b="1" dirty="0">
              <a:solidFill>
                <a:schemeClr val="tx2"/>
              </a:solidFill>
              <a:latin typeface="Calibri" pitchFamily="34" charset="0"/>
            </a:endParaRPr>
          </a:p>
        </p:txBody>
      </p:sp>
      <p:sp>
        <p:nvSpPr>
          <p:cNvPr id="13" name="Rectangle 5"/>
          <p:cNvSpPr>
            <a:spLocks noChangeArrowheads="1"/>
          </p:cNvSpPr>
          <p:nvPr/>
        </p:nvSpPr>
        <p:spPr bwMode="auto">
          <a:xfrm>
            <a:off x="769938" y="2289175"/>
            <a:ext cx="4678362" cy="720725"/>
          </a:xfrm>
          <a:prstGeom prst="rect">
            <a:avLst/>
          </a:prstGeom>
          <a:noFill/>
          <a:ln w="9525">
            <a:noFill/>
            <a:miter lim="800000"/>
            <a:headEnd/>
            <a:tailEnd/>
          </a:ln>
        </p:spPr>
        <p:txBody>
          <a:bodyPr anchor="ctr"/>
          <a:lstStyle/>
          <a:p>
            <a:pPr marL="450850" indent="-450850"/>
            <a:r>
              <a:rPr lang="es-ES" sz="2400" b="1" dirty="0">
                <a:solidFill>
                  <a:srgbClr val="FFFF00"/>
                </a:solidFill>
                <a:latin typeface="Calibri" pitchFamily="34" charset="0"/>
              </a:rPr>
              <a:t>2. Fases de la Luna.</a:t>
            </a:r>
            <a:endParaRPr lang="es-ES" sz="2400" b="1" dirty="0">
              <a:solidFill>
                <a:schemeClr val="tx2"/>
              </a:solidFill>
              <a:latin typeface="Calibri" pitchFamily="34" charset="0"/>
            </a:endParaRPr>
          </a:p>
        </p:txBody>
      </p:sp>
      <p:sp>
        <p:nvSpPr>
          <p:cNvPr id="14" name="Rectangle 6"/>
          <p:cNvSpPr>
            <a:spLocks noChangeArrowheads="1"/>
          </p:cNvSpPr>
          <p:nvPr/>
        </p:nvSpPr>
        <p:spPr bwMode="auto">
          <a:xfrm>
            <a:off x="769938" y="2773363"/>
            <a:ext cx="2722562" cy="720725"/>
          </a:xfrm>
          <a:prstGeom prst="rect">
            <a:avLst/>
          </a:prstGeom>
          <a:noFill/>
          <a:ln w="9525">
            <a:noFill/>
            <a:miter lim="800000"/>
            <a:headEnd/>
            <a:tailEnd/>
          </a:ln>
        </p:spPr>
        <p:txBody>
          <a:bodyPr anchor="ctr"/>
          <a:lstStyle/>
          <a:p>
            <a:pPr marL="450850" indent="-450850"/>
            <a:r>
              <a:rPr lang="es-ES" sz="2400" b="1" dirty="0">
                <a:solidFill>
                  <a:srgbClr val="FFFF00"/>
                </a:solidFill>
                <a:latin typeface="Calibri" pitchFamily="34" charset="0"/>
              </a:rPr>
              <a:t>3. Eclipses.</a:t>
            </a:r>
            <a:endParaRPr lang="es-ES" sz="2400" b="1" dirty="0">
              <a:solidFill>
                <a:schemeClr val="tx2"/>
              </a:solidFill>
              <a:latin typeface="Calibri" pitchFamily="34" charset="0"/>
            </a:endParaRPr>
          </a:p>
        </p:txBody>
      </p:sp>
      <p:sp>
        <p:nvSpPr>
          <p:cNvPr id="15" name="Rectangle 9"/>
          <p:cNvSpPr>
            <a:spLocks noChangeArrowheads="1"/>
          </p:cNvSpPr>
          <p:nvPr/>
        </p:nvSpPr>
        <p:spPr bwMode="auto">
          <a:xfrm>
            <a:off x="769938" y="3235325"/>
            <a:ext cx="3087687" cy="720725"/>
          </a:xfrm>
          <a:prstGeom prst="rect">
            <a:avLst/>
          </a:prstGeom>
          <a:noFill/>
          <a:ln w="9525">
            <a:noFill/>
            <a:miter lim="800000"/>
            <a:headEnd/>
            <a:tailEnd/>
          </a:ln>
        </p:spPr>
        <p:txBody>
          <a:bodyPr anchor="ctr"/>
          <a:lstStyle/>
          <a:p>
            <a:pPr marL="450850" indent="-450850"/>
            <a:r>
              <a:rPr lang="es-ES" sz="2400" b="1">
                <a:solidFill>
                  <a:srgbClr val="FFFF00"/>
                </a:solidFill>
                <a:latin typeface="Calibri" pitchFamily="34" charset="0"/>
              </a:rPr>
              <a:t>4. Estaciones.</a:t>
            </a:r>
            <a:endParaRPr lang="es-ES" sz="2400" b="1">
              <a:solidFill>
                <a:schemeClr val="tx2"/>
              </a:solidFill>
              <a:latin typeface="Calibri" pitchFamily="34" charset="0"/>
            </a:endParaRPr>
          </a:p>
        </p:txBody>
      </p:sp>
      <p:sp>
        <p:nvSpPr>
          <p:cNvPr id="16" name="Rectangle 10"/>
          <p:cNvSpPr>
            <a:spLocks noChangeArrowheads="1"/>
          </p:cNvSpPr>
          <p:nvPr/>
        </p:nvSpPr>
        <p:spPr bwMode="auto">
          <a:xfrm>
            <a:off x="769938" y="5232400"/>
            <a:ext cx="6364287" cy="720725"/>
          </a:xfrm>
          <a:prstGeom prst="rect">
            <a:avLst/>
          </a:prstGeom>
          <a:noFill/>
          <a:ln w="9525">
            <a:noFill/>
            <a:miter lim="800000"/>
            <a:headEnd/>
            <a:tailEnd/>
          </a:ln>
        </p:spPr>
        <p:txBody>
          <a:bodyPr anchor="ctr"/>
          <a:lstStyle/>
          <a:p>
            <a:pPr marL="450850" indent="-450850"/>
            <a:r>
              <a:rPr lang="es-ES" sz="2400" b="1">
                <a:solidFill>
                  <a:srgbClr val="FFFF00"/>
                </a:solidFill>
                <a:latin typeface="Calibri" pitchFamily="34" charset="0"/>
              </a:rPr>
              <a:t>8. Visibilidad de los planetas.</a:t>
            </a:r>
            <a:endParaRPr lang="es-ES" sz="2400" b="1">
              <a:solidFill>
                <a:schemeClr val="tx2"/>
              </a:solidFill>
              <a:latin typeface="Calibri" pitchFamily="34" charset="0"/>
            </a:endParaRPr>
          </a:p>
        </p:txBody>
      </p:sp>
      <p:sp>
        <p:nvSpPr>
          <p:cNvPr id="17" name="Rectangle 11"/>
          <p:cNvSpPr>
            <a:spLocks noChangeArrowheads="1"/>
          </p:cNvSpPr>
          <p:nvPr/>
        </p:nvSpPr>
        <p:spPr bwMode="auto">
          <a:xfrm>
            <a:off x="769938" y="4332288"/>
            <a:ext cx="7770812" cy="704850"/>
          </a:xfrm>
          <a:prstGeom prst="rect">
            <a:avLst/>
          </a:prstGeom>
          <a:noFill/>
          <a:ln w="9525">
            <a:noFill/>
            <a:miter lim="800000"/>
            <a:headEnd/>
            <a:tailEnd/>
          </a:ln>
        </p:spPr>
        <p:txBody>
          <a:bodyPr anchor="ctr"/>
          <a:lstStyle/>
          <a:p>
            <a:pPr marL="450850" indent="-450850"/>
            <a:r>
              <a:rPr lang="es-ES" sz="2400" b="1" dirty="0">
                <a:solidFill>
                  <a:srgbClr val="FFFF00"/>
                </a:solidFill>
                <a:latin typeface="Calibri" pitchFamily="34" charset="0"/>
              </a:rPr>
              <a:t>6</a:t>
            </a:r>
            <a:r>
              <a:rPr lang="es-ES" sz="2400" b="1" dirty="0" smtClean="0">
                <a:solidFill>
                  <a:srgbClr val="FFFF00"/>
                </a:solidFill>
                <a:latin typeface="Calibri" pitchFamily="34" charset="0"/>
              </a:rPr>
              <a:t>.</a:t>
            </a:r>
            <a:r>
              <a:rPr lang="es-ES" sz="2400" b="1" kern="0" dirty="0">
                <a:solidFill>
                  <a:srgbClr val="FFFF00"/>
                </a:solidFill>
                <a:latin typeface="Calibri" pitchFamily="34" charset="0"/>
                <a:ea typeface="+mn-ea"/>
                <a:cs typeface="+mn-cs"/>
              </a:rPr>
              <a:t> Mareas</a:t>
            </a:r>
            <a:r>
              <a:rPr lang="es-ES" sz="2400" b="1" kern="0" dirty="0" smtClean="0">
                <a:solidFill>
                  <a:srgbClr val="FFFF00"/>
                </a:solidFill>
                <a:latin typeface="Calibri" pitchFamily="34" charset="0"/>
                <a:ea typeface="+mn-ea"/>
                <a:cs typeface="+mn-cs"/>
              </a:rPr>
              <a:t>.</a:t>
            </a:r>
            <a:r>
              <a:rPr lang="es-ES" sz="2400" b="1" dirty="0" smtClean="0">
                <a:solidFill>
                  <a:srgbClr val="FFFF00"/>
                </a:solidFill>
                <a:latin typeface="Calibri" pitchFamily="34" charset="0"/>
              </a:rPr>
              <a:t> </a:t>
            </a:r>
            <a:endParaRPr lang="es-ES" sz="2400" b="1" dirty="0">
              <a:solidFill>
                <a:srgbClr val="FFFF00"/>
              </a:solidFill>
              <a:latin typeface="Calibri" pitchFamily="34" charset="0"/>
            </a:endParaRPr>
          </a:p>
        </p:txBody>
      </p:sp>
      <p:sp>
        <p:nvSpPr>
          <p:cNvPr id="19" name="Rectangle 13"/>
          <p:cNvSpPr>
            <a:spLocks noChangeArrowheads="1"/>
          </p:cNvSpPr>
          <p:nvPr/>
        </p:nvSpPr>
        <p:spPr bwMode="auto">
          <a:xfrm>
            <a:off x="784225" y="3746500"/>
            <a:ext cx="5414963" cy="720725"/>
          </a:xfrm>
          <a:prstGeom prst="rect">
            <a:avLst/>
          </a:prstGeom>
          <a:noFill/>
          <a:ln w="9525">
            <a:noFill/>
            <a:miter lim="800000"/>
            <a:headEnd/>
            <a:tailEnd/>
          </a:ln>
        </p:spPr>
        <p:txBody>
          <a:bodyPr anchor="ctr"/>
          <a:lstStyle/>
          <a:p>
            <a:pPr marL="450850" indent="-450850"/>
            <a:r>
              <a:rPr lang="es-ES" sz="2400" b="1">
                <a:solidFill>
                  <a:srgbClr val="FFFF00"/>
                </a:solidFill>
                <a:latin typeface="Calibri" pitchFamily="34" charset="0"/>
              </a:rPr>
              <a:t>5. Equinocios y Solsticios.</a:t>
            </a:r>
            <a:endParaRPr lang="es-ES" sz="2400" b="1">
              <a:solidFill>
                <a:schemeClr val="tx2"/>
              </a:solidFill>
              <a:latin typeface="Calibri" pitchFamily="34" charset="0"/>
            </a:endParaRPr>
          </a:p>
        </p:txBody>
      </p:sp>
      <p:cxnSp>
        <p:nvCxnSpPr>
          <p:cNvPr id="21" name="20 Conector recto"/>
          <p:cNvCxnSpPr/>
          <p:nvPr/>
        </p:nvCxnSpPr>
        <p:spPr>
          <a:xfrm>
            <a:off x="493713" y="1436688"/>
            <a:ext cx="7924800" cy="1587"/>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10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10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10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5" grpId="0"/>
      <p:bldP spid="16" grpId="0"/>
      <p:bldP spid="17" grpId="0"/>
      <p:bldP spid="19" grpId="0"/>
    </p:bld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bg>
      <p:bgPr>
        <a:solidFill>
          <a:srgbClr val="002060"/>
        </a:solidFill>
        <a:effectLst/>
      </p:bgPr>
    </p:bg>
    <p:spTree>
      <p:nvGrpSpPr>
        <p:cNvPr id="1" name=""/>
        <p:cNvGrpSpPr/>
        <p:nvPr/>
      </p:nvGrpSpPr>
      <p:grpSpPr>
        <a:xfrm>
          <a:off x="0" y="0"/>
          <a:ext cx="0" cy="0"/>
          <a:chOff x="0" y="0"/>
          <a:chExt cx="0" cy="0"/>
        </a:xfrm>
      </p:grpSpPr>
      <p:sp>
        <p:nvSpPr>
          <p:cNvPr id="98306" name="Rectangle 2"/>
          <p:cNvSpPr>
            <a:spLocks noGrp="1" noChangeArrowheads="1"/>
          </p:cNvSpPr>
          <p:nvPr>
            <p:ph type="title" idx="4294967295"/>
          </p:nvPr>
        </p:nvSpPr>
        <p:spPr>
          <a:xfrm>
            <a:off x="723900" y="952500"/>
            <a:ext cx="7772400" cy="4381500"/>
          </a:xfrm>
        </p:spPr>
        <p:txBody>
          <a:bodyPr/>
          <a:lstStyle/>
          <a:p>
            <a:pPr eaLnBrk="1" hangingPunct="1"/>
            <a:r>
              <a:rPr lang="es-ES_tradnl" sz="5400" b="1" smtClean="0">
                <a:solidFill>
                  <a:srgbClr val="FFFF00"/>
                </a:solidFill>
                <a:latin typeface="Calibri" pitchFamily="34" charset="0"/>
              </a:rPr>
              <a:t>Si el período de rotación de la Luna alrededor de su eje fuera distinto del período de traslación alrededor de la Tierra...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 fill="hold">
                                          <p:stCondLst>
                                            <p:cond delay="0"/>
                                          </p:stCondLst>
                                        </p:cTn>
                                        <p:tgtEl>
                                          <p:spTgt spid="98306"/>
                                        </p:tgtEl>
                                        <p:attrNameLst>
                                          <p:attrName>style.visibility</p:attrName>
                                        </p:attrNameLst>
                                      </p:cBhvr>
                                      <p:to>
                                        <p:strVal val="visible"/>
                                      </p:to>
                                    </p:set>
                                    <p:anim calcmode="lin" valueType="num">
                                      <p:cBhvr additive="base">
                                        <p:cTn id="7" dur="5000" fill="hold"/>
                                        <p:tgtEl>
                                          <p:spTgt spid="98306"/>
                                        </p:tgtEl>
                                        <p:attrNameLst>
                                          <p:attrName>ppt_x</p:attrName>
                                        </p:attrNameLst>
                                      </p:cBhvr>
                                      <p:tavLst>
                                        <p:tav tm="0">
                                          <p:val>
                                            <p:strVal val="#ppt_x"/>
                                          </p:val>
                                        </p:tav>
                                        <p:tav tm="100000">
                                          <p:val>
                                            <p:strVal val="#ppt_x"/>
                                          </p:val>
                                        </p:tav>
                                      </p:tavLst>
                                    </p:anim>
                                    <p:anim calcmode="lin" valueType="num">
                                      <p:cBhvr additive="base">
                                        <p:cTn id="8" dur="5000" fill="hold"/>
                                        <p:tgtEl>
                                          <p:spTgt spid="9830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306" grpId="0"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9330" name="Oval 2"/>
          <p:cNvSpPr>
            <a:spLocks noChangeArrowheads="1"/>
          </p:cNvSpPr>
          <p:nvPr/>
        </p:nvSpPr>
        <p:spPr bwMode="auto">
          <a:xfrm>
            <a:off x="2008188" y="692150"/>
            <a:ext cx="5483225" cy="5343525"/>
          </a:xfrm>
          <a:prstGeom prst="ellipse">
            <a:avLst/>
          </a:prstGeom>
          <a:noFill/>
          <a:ln w="9525">
            <a:solidFill>
              <a:schemeClr val="bg1"/>
            </a:solidFill>
            <a:prstDash val="dash"/>
            <a:round/>
            <a:headEnd/>
            <a:tailEnd/>
          </a:ln>
        </p:spPr>
        <p:txBody>
          <a:bodyPr wrap="none" anchor="ctr"/>
          <a:lstStyle/>
          <a:p>
            <a:endParaRPr lang="es-ES_tradnl" sz="2400">
              <a:latin typeface="Times New Roman" pitchFamily="18" charset="0"/>
            </a:endParaRPr>
          </a:p>
        </p:txBody>
      </p:sp>
      <p:graphicFrame>
        <p:nvGraphicFramePr>
          <p:cNvPr id="99331" name="Object 3"/>
          <p:cNvGraphicFramePr>
            <a:graphicFrameLocks noChangeAspect="1"/>
          </p:cNvGraphicFramePr>
          <p:nvPr/>
        </p:nvGraphicFramePr>
        <p:xfrm>
          <a:off x="3675063" y="2308225"/>
          <a:ext cx="2187575" cy="2187575"/>
        </p:xfrm>
        <a:graphic>
          <a:graphicData uri="http://schemas.openxmlformats.org/presentationml/2006/ole">
            <p:oleObj spid="_x0000_s6146" name="Fotografía de Photo Editor" r:id="rId3" imgW="3048426" imgH="3048426" progId="MSPhotoEd.3">
              <p:embed/>
            </p:oleObj>
          </a:graphicData>
        </a:graphic>
      </p:graphicFrame>
      <p:grpSp>
        <p:nvGrpSpPr>
          <p:cNvPr id="2" name="Group 4"/>
          <p:cNvGrpSpPr>
            <a:grpSpLocks/>
          </p:cNvGrpSpPr>
          <p:nvPr/>
        </p:nvGrpSpPr>
        <p:grpSpPr bwMode="auto">
          <a:xfrm rot="-5400000">
            <a:off x="4331494" y="243681"/>
            <a:ext cx="744538" cy="968375"/>
            <a:chOff x="1265" y="550"/>
            <a:chExt cx="841" cy="1094"/>
          </a:xfrm>
        </p:grpSpPr>
        <p:pic>
          <p:nvPicPr>
            <p:cNvPr id="6151" name="Picture 5" descr="15644_reducida"/>
            <p:cNvPicPr>
              <a:picLocks noChangeAspect="1" noChangeArrowheads="1"/>
            </p:cNvPicPr>
            <p:nvPr/>
          </p:nvPicPr>
          <p:blipFill>
            <a:blip r:embed="rId4" cstate="print">
              <a:clrChange>
                <a:clrFrom>
                  <a:srgbClr val="131009"/>
                </a:clrFrom>
                <a:clrTo>
                  <a:srgbClr val="131009">
                    <a:alpha val="0"/>
                  </a:srgbClr>
                </a:clrTo>
              </a:clrChange>
            </a:blip>
            <a:srcRect/>
            <a:stretch>
              <a:fillRect/>
            </a:stretch>
          </p:blipFill>
          <p:spPr bwMode="auto">
            <a:xfrm>
              <a:off x="1265" y="550"/>
              <a:ext cx="841" cy="1094"/>
            </a:xfrm>
            <a:prstGeom prst="rect">
              <a:avLst/>
            </a:prstGeom>
            <a:noFill/>
            <a:ln w="9525">
              <a:noFill/>
              <a:miter lim="800000"/>
              <a:headEnd/>
              <a:tailEnd/>
            </a:ln>
          </p:spPr>
        </p:pic>
        <p:sp>
          <p:nvSpPr>
            <p:cNvPr id="6152" name="Rectangle 6"/>
            <p:cNvSpPr>
              <a:spLocks noChangeArrowheads="1"/>
            </p:cNvSpPr>
            <p:nvPr/>
          </p:nvSpPr>
          <p:spPr bwMode="auto">
            <a:xfrm>
              <a:off x="1450" y="1550"/>
              <a:ext cx="142" cy="56"/>
            </a:xfrm>
            <a:prstGeom prst="rect">
              <a:avLst/>
            </a:prstGeom>
            <a:solidFill>
              <a:schemeClr val="tx1"/>
            </a:solidFill>
            <a:ln w="9525">
              <a:solidFill>
                <a:schemeClr val="tx1"/>
              </a:solidFill>
              <a:miter lim="800000"/>
              <a:headEnd/>
              <a:tailEnd/>
            </a:ln>
          </p:spPr>
          <p:txBody>
            <a:bodyPr wrap="none" anchor="ctr"/>
            <a:lstStyle/>
            <a:p>
              <a:endParaRPr lang="es-ES_tradnl" sz="2400">
                <a:latin typeface="Times New Roman" pitchFamily="18" charset="0"/>
              </a:endParaRPr>
            </a:p>
          </p:txBody>
        </p:sp>
      </p:grpSp>
      <p:sp>
        <p:nvSpPr>
          <p:cNvPr id="7" name="6 CuadroTexto"/>
          <p:cNvSpPr txBox="1"/>
          <p:nvPr/>
        </p:nvSpPr>
        <p:spPr>
          <a:xfrm>
            <a:off x="1065213" y="5903913"/>
            <a:ext cx="7129462" cy="523875"/>
          </a:xfrm>
          <a:prstGeom prst="rect">
            <a:avLst/>
          </a:prstGeom>
          <a:noFill/>
        </p:spPr>
        <p:txBody>
          <a:bodyPr>
            <a:spAutoFit/>
          </a:bodyPr>
          <a:lstStyle/>
          <a:p>
            <a:pPr algn="ctr" fontAlgn="auto">
              <a:spcBef>
                <a:spcPts val="0"/>
              </a:spcBef>
              <a:spcAft>
                <a:spcPts val="0"/>
              </a:spcAft>
              <a:defRPr/>
            </a:pPr>
            <a:r>
              <a:rPr lang="es-ES_tradnl" sz="2800" b="1" kern="0" dirty="0">
                <a:solidFill>
                  <a:srgbClr val="FFFF00"/>
                </a:solidFill>
                <a:latin typeface="Calibri" pitchFamily="34" charset="0"/>
              </a:rPr>
              <a:t>… se la podría ver en toda su extensión.</a:t>
            </a:r>
            <a:endParaRPr lang="es-ES_tradnl" sz="2800" kern="0" dirty="0">
              <a:solidFill>
                <a:srgbClr val="FF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99331"/>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99330"/>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8" presetClass="emph" presetSubtype="0" repeatCount="indefinite" fill="hold" nodeType="clickEffect">
                                  <p:stCondLst>
                                    <p:cond delay="0"/>
                                  </p:stCondLst>
                                  <p:childTnLst>
                                    <p:animRot by="-21600000">
                                      <p:cBhvr>
                                        <p:cTn id="21" dur="6000" fill="hold"/>
                                        <p:tgtEl>
                                          <p:spTgt spid="2"/>
                                        </p:tgtEl>
                                        <p:attrNameLst>
                                          <p:attrName>r</p:attrName>
                                        </p:attrNameLst>
                                      </p:cBhvr>
                                    </p:animRot>
                                  </p:childTnLst>
                                  <p:subTnLst>
                                    <p:set>
                                      <p:cBhvr override="childStyle">
                                        <p:cTn dur="1" fill="hold" display="0" masterRel="sameClick" afterEffect="1">
                                          <p:stCondLst>
                                            <p:cond evt="end" delay="0">
                                              <p:tn val="20"/>
                                            </p:cond>
                                          </p:stCondLst>
                                        </p:cTn>
                                        <p:tgtEl>
                                          <p:spTgt spid="2"/>
                                        </p:tgtEl>
                                        <p:attrNameLst>
                                          <p:attrName>style.visibility</p:attrName>
                                        </p:attrNameLst>
                                      </p:cBhvr>
                                      <p:to>
                                        <p:strVal val="hidden"/>
                                      </p:to>
                                    </p:set>
                                  </p:subTnLst>
                                </p:cTn>
                              </p:par>
                              <p:par>
                                <p:cTn id="22" presetID="1" presetClass="path" presetSubtype="0" fill="hold" nodeType="withEffect">
                                  <p:stCondLst>
                                    <p:cond delay="0"/>
                                  </p:stCondLst>
                                  <p:childTnLst>
                                    <p:animMotion origin="layout" path="M -3.05556E-6 -4.44033E-7 C 0.16476 -4.44033E-7 0.29896 0.1753 0.29896 0.39107 C 0.29896 0.60638 0.16476 0.78215 -3.05556E-6 0.78215 C -0.16493 0.78215 -0.29896 0.60638 -0.29896 0.39107 C -0.29896 0.1753 -0.16493 -4.44033E-7 -3.05556E-6 -4.44033E-7 Z " pathEditMode="relative" rAng="0" ptsTypes="fffff">
                                      <p:cBhvr>
                                        <p:cTn id="23" dur="15000" spd="-100000" fill="hold"/>
                                        <p:tgtEl>
                                          <p:spTgt spid="2"/>
                                        </p:tgtEl>
                                        <p:attrNameLst>
                                          <p:attrName>ppt_x</p:attrName>
                                          <p:attrName>ppt_y</p:attrName>
                                        </p:attrNameLst>
                                      </p:cBhvr>
                                      <p:rCtr x="0" y="391"/>
                                    </p:animMotion>
                                  </p:childTnLst>
                                  <p:subTnLst>
                                    <p:set>
                                      <p:cBhvr override="childStyle">
                                        <p:cTn dur="1" fill="hold" display="0" masterRel="sameClick" afterEffect="1">
                                          <p:stCondLst>
                                            <p:cond evt="end" delay="0">
                                              <p:tn val="22"/>
                                            </p:cond>
                                          </p:stCondLst>
                                        </p:cTn>
                                        <p:tgtEl>
                                          <p:spTgt spid="2"/>
                                        </p:tgtEl>
                                        <p:attrNameLst>
                                          <p:attrName>style.visibility</p:attrName>
                                        </p:attrNameLst>
                                      </p:cBhvr>
                                      <p:to>
                                        <p:strVal val="hidden"/>
                                      </p:to>
                                    </p:set>
                                  </p:subTnLst>
                                </p:cTn>
                              </p:par>
                              <p:par>
                                <p:cTn id="24" presetID="1" presetClass="exit" presetSubtype="0" fill="hold" grpId="1" nodeType="withEffect">
                                  <p:stCondLst>
                                    <p:cond delay="0"/>
                                  </p:stCondLst>
                                  <p:childTnLst>
                                    <p:set>
                                      <p:cBhvr>
                                        <p:cTn id="25"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30" grpId="0" animBg="1"/>
      <p:bldP spid="7" grpId="0"/>
      <p:bldP spid="7" grpId="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D9D9D9"/>
        </a:solidFill>
        <a:effectLst/>
      </p:bgPr>
    </p:bg>
    <p:spTree>
      <p:nvGrpSpPr>
        <p:cNvPr id="1" name=""/>
        <p:cNvGrpSpPr/>
        <p:nvPr/>
      </p:nvGrpSpPr>
      <p:grpSpPr>
        <a:xfrm>
          <a:off x="0" y="0"/>
          <a:ext cx="0" cy="0"/>
          <a:chOff x="0" y="0"/>
          <a:chExt cx="0" cy="0"/>
        </a:xfrm>
      </p:grpSpPr>
      <p:sp>
        <p:nvSpPr>
          <p:cNvPr id="265218" name="Oval 2"/>
          <p:cNvSpPr>
            <a:spLocks noChangeArrowheads="1"/>
          </p:cNvSpPr>
          <p:nvPr/>
        </p:nvSpPr>
        <p:spPr bwMode="auto">
          <a:xfrm>
            <a:off x="2635250" y="790575"/>
            <a:ext cx="3887788" cy="3887788"/>
          </a:xfrm>
          <a:prstGeom prst="ellipse">
            <a:avLst/>
          </a:prstGeom>
          <a:noFill/>
          <a:ln w="9525">
            <a:solidFill>
              <a:schemeClr val="tx1"/>
            </a:solidFill>
            <a:prstDash val="dash"/>
            <a:round/>
            <a:headEnd/>
            <a:tailEnd/>
          </a:ln>
        </p:spPr>
        <p:txBody>
          <a:bodyPr wrap="none" anchor="ctr"/>
          <a:lstStyle/>
          <a:p>
            <a:endParaRPr lang="es-ES_tradnl" sz="2400">
              <a:latin typeface="Times New Roman" pitchFamily="18" charset="0"/>
            </a:endParaRPr>
          </a:p>
        </p:txBody>
      </p:sp>
      <p:grpSp>
        <p:nvGrpSpPr>
          <p:cNvPr id="2" name="Group 3"/>
          <p:cNvGrpSpPr>
            <a:grpSpLocks/>
          </p:cNvGrpSpPr>
          <p:nvPr/>
        </p:nvGrpSpPr>
        <p:grpSpPr bwMode="auto">
          <a:xfrm>
            <a:off x="361950" y="282575"/>
            <a:ext cx="3829050" cy="5611813"/>
            <a:chOff x="228" y="178"/>
            <a:chExt cx="2412" cy="3535"/>
          </a:xfrm>
        </p:grpSpPr>
        <p:sp>
          <p:nvSpPr>
            <p:cNvPr id="7247" name="Arc 4"/>
            <p:cNvSpPr>
              <a:spLocks/>
            </p:cNvSpPr>
            <p:nvPr/>
          </p:nvSpPr>
          <p:spPr bwMode="auto">
            <a:xfrm rot="1742672" flipH="1">
              <a:off x="2208" y="178"/>
              <a:ext cx="432" cy="398"/>
            </a:xfrm>
            <a:custGeom>
              <a:avLst/>
              <a:gdLst>
                <a:gd name="T0" fmla="*/ 0 w 21600"/>
                <a:gd name="T1" fmla="*/ 0 h 19920"/>
                <a:gd name="T2" fmla="*/ 0 w 21600"/>
                <a:gd name="T3" fmla="*/ 0 h 19920"/>
                <a:gd name="T4" fmla="*/ 0 w 21600"/>
                <a:gd name="T5" fmla="*/ 0 h 19920"/>
                <a:gd name="T6" fmla="*/ 0 60000 65536"/>
                <a:gd name="T7" fmla="*/ 0 60000 65536"/>
                <a:gd name="T8" fmla="*/ 0 60000 65536"/>
                <a:gd name="T9" fmla="*/ 0 w 21600"/>
                <a:gd name="T10" fmla="*/ 0 h 19920"/>
                <a:gd name="T11" fmla="*/ 21600 w 21600"/>
                <a:gd name="T12" fmla="*/ 19920 h 19920"/>
              </a:gdLst>
              <a:ahLst/>
              <a:cxnLst>
                <a:cxn ang="T6">
                  <a:pos x="T0" y="T1"/>
                </a:cxn>
                <a:cxn ang="T7">
                  <a:pos x="T2" y="T3"/>
                </a:cxn>
                <a:cxn ang="T8">
                  <a:pos x="T4" y="T5"/>
                </a:cxn>
              </a:cxnLst>
              <a:rect l="T9" t="T10" r="T11" b="T12"/>
              <a:pathLst>
                <a:path w="21600" h="19920" fill="none" extrusionOk="0">
                  <a:moveTo>
                    <a:pt x="8352" y="0"/>
                  </a:moveTo>
                  <a:cubicBezTo>
                    <a:pt x="16377" y="3365"/>
                    <a:pt x="21600" y="11217"/>
                    <a:pt x="21600" y="19920"/>
                  </a:cubicBezTo>
                </a:path>
                <a:path w="21600" h="19920" stroke="0" extrusionOk="0">
                  <a:moveTo>
                    <a:pt x="8352" y="0"/>
                  </a:moveTo>
                  <a:cubicBezTo>
                    <a:pt x="16377" y="3365"/>
                    <a:pt x="21600" y="11217"/>
                    <a:pt x="21600" y="19920"/>
                  </a:cubicBezTo>
                  <a:lnTo>
                    <a:pt x="0" y="19920"/>
                  </a:lnTo>
                  <a:close/>
                </a:path>
              </a:pathLst>
            </a:custGeom>
            <a:noFill/>
            <a:ln w="57150">
              <a:solidFill>
                <a:srgbClr val="FF3300"/>
              </a:solidFill>
              <a:round/>
              <a:headEnd/>
              <a:tailEnd type="triangle" w="med" len="med"/>
            </a:ln>
          </p:spPr>
          <p:txBody>
            <a:bodyPr wrap="none" anchor="ctr"/>
            <a:lstStyle/>
            <a:p>
              <a:endParaRPr lang="es-ES_tradnl"/>
            </a:p>
          </p:txBody>
        </p:sp>
        <p:sp>
          <p:nvSpPr>
            <p:cNvPr id="7248" name="Arc 5"/>
            <p:cNvSpPr>
              <a:spLocks/>
            </p:cNvSpPr>
            <p:nvPr/>
          </p:nvSpPr>
          <p:spPr bwMode="auto">
            <a:xfrm rot="2555514" flipH="1">
              <a:off x="228" y="3413"/>
              <a:ext cx="432" cy="300"/>
            </a:xfrm>
            <a:custGeom>
              <a:avLst/>
              <a:gdLst>
                <a:gd name="T0" fmla="*/ 0 w 21600"/>
                <a:gd name="T1" fmla="*/ 0 h 15030"/>
                <a:gd name="T2" fmla="*/ 0 w 21600"/>
                <a:gd name="T3" fmla="*/ 0 h 15030"/>
                <a:gd name="T4" fmla="*/ 0 w 21600"/>
                <a:gd name="T5" fmla="*/ 0 h 15030"/>
                <a:gd name="T6" fmla="*/ 0 60000 65536"/>
                <a:gd name="T7" fmla="*/ 0 60000 65536"/>
                <a:gd name="T8" fmla="*/ 0 60000 65536"/>
                <a:gd name="T9" fmla="*/ 0 w 21600"/>
                <a:gd name="T10" fmla="*/ 0 h 15030"/>
                <a:gd name="T11" fmla="*/ 21600 w 21600"/>
                <a:gd name="T12" fmla="*/ 15030 h 15030"/>
              </a:gdLst>
              <a:ahLst/>
              <a:cxnLst>
                <a:cxn ang="T6">
                  <a:pos x="T0" y="T1"/>
                </a:cxn>
                <a:cxn ang="T7">
                  <a:pos x="T2" y="T3"/>
                </a:cxn>
                <a:cxn ang="T8">
                  <a:pos x="T4" y="T5"/>
                </a:cxn>
              </a:cxnLst>
              <a:rect l="T9" t="T10" r="T11" b="T12"/>
              <a:pathLst>
                <a:path w="21600" h="15030" fill="none" extrusionOk="0">
                  <a:moveTo>
                    <a:pt x="15513" y="-1"/>
                  </a:moveTo>
                  <a:cubicBezTo>
                    <a:pt x="19417" y="4029"/>
                    <a:pt x="21600" y="9419"/>
                    <a:pt x="21600" y="15030"/>
                  </a:cubicBezTo>
                </a:path>
                <a:path w="21600" h="15030" stroke="0" extrusionOk="0">
                  <a:moveTo>
                    <a:pt x="15513" y="-1"/>
                  </a:moveTo>
                  <a:cubicBezTo>
                    <a:pt x="19417" y="4029"/>
                    <a:pt x="21600" y="9419"/>
                    <a:pt x="21600" y="15030"/>
                  </a:cubicBezTo>
                  <a:lnTo>
                    <a:pt x="0" y="15030"/>
                  </a:lnTo>
                  <a:close/>
                </a:path>
              </a:pathLst>
            </a:custGeom>
            <a:noFill/>
            <a:ln w="57150">
              <a:solidFill>
                <a:srgbClr val="FF3300"/>
              </a:solidFill>
              <a:round/>
              <a:headEnd/>
              <a:tailEnd type="triangle" w="med" len="med"/>
            </a:ln>
          </p:spPr>
          <p:txBody>
            <a:bodyPr wrap="none" anchor="ctr"/>
            <a:lstStyle/>
            <a:p>
              <a:endParaRPr lang="es-ES_tradnl"/>
            </a:p>
          </p:txBody>
        </p:sp>
      </p:grpSp>
      <p:graphicFrame>
        <p:nvGraphicFramePr>
          <p:cNvPr id="265222" name="Object 6"/>
          <p:cNvGraphicFramePr>
            <a:graphicFrameLocks noChangeAspect="1"/>
          </p:cNvGraphicFramePr>
          <p:nvPr/>
        </p:nvGraphicFramePr>
        <p:xfrm>
          <a:off x="3829050" y="1895475"/>
          <a:ext cx="1625600" cy="1625600"/>
        </p:xfrm>
        <a:graphic>
          <a:graphicData uri="http://schemas.openxmlformats.org/presentationml/2006/ole">
            <p:oleObj spid="_x0000_s7170" name="Fotografía de Photo Editor" r:id="rId3" imgW="3048426" imgH="3048426" progId="MSPhotoEd.3">
              <p:embed/>
            </p:oleObj>
          </a:graphicData>
        </a:graphic>
      </p:graphicFrame>
      <p:grpSp>
        <p:nvGrpSpPr>
          <p:cNvPr id="3" name="Group 7"/>
          <p:cNvGrpSpPr>
            <a:grpSpLocks/>
          </p:cNvGrpSpPr>
          <p:nvPr/>
        </p:nvGrpSpPr>
        <p:grpSpPr bwMode="auto">
          <a:xfrm>
            <a:off x="306388" y="0"/>
            <a:ext cx="4689475" cy="6664325"/>
            <a:chOff x="193" y="0"/>
            <a:chExt cx="2954" cy="4198"/>
          </a:xfrm>
        </p:grpSpPr>
        <p:sp>
          <p:nvSpPr>
            <p:cNvPr id="7239" name="Rectangle 8"/>
            <p:cNvSpPr>
              <a:spLocks noChangeArrowheads="1"/>
            </p:cNvSpPr>
            <p:nvPr/>
          </p:nvSpPr>
          <p:spPr bwMode="auto">
            <a:xfrm>
              <a:off x="361" y="3456"/>
              <a:ext cx="116" cy="278"/>
            </a:xfrm>
            <a:prstGeom prst="rect">
              <a:avLst/>
            </a:prstGeom>
            <a:noFill/>
            <a:ln w="9525">
              <a:noFill/>
              <a:miter lim="800000"/>
              <a:headEnd/>
              <a:tailEnd/>
            </a:ln>
          </p:spPr>
          <p:txBody>
            <a:bodyPr wrap="none" lIns="0" tIns="0" rIns="0" bIns="0">
              <a:spAutoFit/>
            </a:bodyPr>
            <a:lstStyle/>
            <a:p>
              <a:r>
                <a:rPr lang="es-ES_tradnl" sz="2900">
                  <a:solidFill>
                    <a:srgbClr val="000000"/>
                  </a:solidFill>
                  <a:latin typeface="Times New Roman" pitchFamily="18" charset="0"/>
                </a:rPr>
                <a:t>1</a:t>
              </a:r>
              <a:endParaRPr lang="es-ES_tradnl" sz="2400">
                <a:latin typeface="Times New Roman" pitchFamily="18" charset="0"/>
              </a:endParaRPr>
            </a:p>
          </p:txBody>
        </p:sp>
        <p:sp>
          <p:nvSpPr>
            <p:cNvPr id="7240" name="Rectangle 9"/>
            <p:cNvSpPr>
              <a:spLocks noChangeArrowheads="1"/>
            </p:cNvSpPr>
            <p:nvPr/>
          </p:nvSpPr>
          <p:spPr bwMode="auto">
            <a:xfrm>
              <a:off x="2881" y="0"/>
              <a:ext cx="116" cy="278"/>
            </a:xfrm>
            <a:prstGeom prst="rect">
              <a:avLst/>
            </a:prstGeom>
            <a:noFill/>
            <a:ln w="9525">
              <a:noFill/>
              <a:miter lim="800000"/>
              <a:headEnd/>
              <a:tailEnd/>
            </a:ln>
          </p:spPr>
          <p:txBody>
            <a:bodyPr wrap="none" lIns="0" tIns="0" rIns="0" bIns="0">
              <a:spAutoFit/>
            </a:bodyPr>
            <a:lstStyle/>
            <a:p>
              <a:r>
                <a:rPr lang="es-ES_tradnl" sz="2900">
                  <a:solidFill>
                    <a:srgbClr val="000000"/>
                  </a:solidFill>
                  <a:latin typeface="Times New Roman" pitchFamily="18" charset="0"/>
                </a:rPr>
                <a:t>1</a:t>
              </a:r>
              <a:endParaRPr lang="es-ES_tradnl" sz="2400">
                <a:latin typeface="Times New Roman" pitchFamily="18" charset="0"/>
              </a:endParaRPr>
            </a:p>
          </p:txBody>
        </p:sp>
        <p:grpSp>
          <p:nvGrpSpPr>
            <p:cNvPr id="7241" name="Group 10"/>
            <p:cNvGrpSpPr>
              <a:grpSpLocks/>
            </p:cNvGrpSpPr>
            <p:nvPr/>
          </p:nvGrpSpPr>
          <p:grpSpPr bwMode="auto">
            <a:xfrm rot="5604740">
              <a:off x="2712" y="307"/>
              <a:ext cx="433" cy="437"/>
              <a:chOff x="928" y="1847"/>
              <a:chExt cx="534" cy="539"/>
            </a:xfrm>
          </p:grpSpPr>
          <p:sp>
            <p:nvSpPr>
              <p:cNvPr id="7245" name="Oval 11"/>
              <p:cNvSpPr>
                <a:spLocks noChangeArrowheads="1"/>
              </p:cNvSpPr>
              <p:nvPr/>
            </p:nvSpPr>
            <p:spPr bwMode="auto">
              <a:xfrm rot="-192760">
                <a:off x="928" y="1847"/>
                <a:ext cx="534" cy="534"/>
              </a:xfrm>
              <a:prstGeom prst="ellipse">
                <a:avLst/>
              </a:prstGeom>
              <a:solidFill>
                <a:srgbClr val="FFFFFF"/>
              </a:solidFill>
              <a:ln w="9525">
                <a:solidFill>
                  <a:srgbClr val="000000"/>
                </a:solidFill>
                <a:round/>
                <a:headEnd/>
                <a:tailEnd/>
              </a:ln>
            </p:spPr>
            <p:txBody>
              <a:bodyPr rot="10800000" vert="eaVert" wrap="none" anchor="ctr"/>
              <a:lstStyle/>
              <a:p>
                <a:pPr algn="ctr"/>
                <a:endParaRPr lang="es-ES_tradnl" sz="2400">
                  <a:solidFill>
                    <a:schemeClr val="bg1"/>
                  </a:solidFill>
                  <a:latin typeface="Times New Roman" pitchFamily="18" charset="0"/>
                </a:endParaRPr>
              </a:p>
            </p:txBody>
          </p:sp>
          <p:sp>
            <p:nvSpPr>
              <p:cNvPr id="7246" name="AutoShape 12"/>
              <p:cNvSpPr>
                <a:spLocks noChangeArrowheads="1"/>
              </p:cNvSpPr>
              <p:nvPr/>
            </p:nvSpPr>
            <p:spPr bwMode="auto">
              <a:xfrm rot="-192760">
                <a:off x="929" y="1853"/>
                <a:ext cx="248" cy="533"/>
              </a:xfrm>
              <a:prstGeom prst="moon">
                <a:avLst>
                  <a:gd name="adj" fmla="val 87500"/>
                </a:avLst>
              </a:prstGeom>
              <a:solidFill>
                <a:srgbClr val="000000"/>
              </a:solidFill>
              <a:ln w="9525">
                <a:solidFill>
                  <a:srgbClr val="000000"/>
                </a:solidFill>
                <a:miter lim="800000"/>
                <a:headEnd/>
                <a:tailEnd/>
              </a:ln>
            </p:spPr>
            <p:txBody>
              <a:bodyPr rot="10800000" vert="eaVert" wrap="none" anchor="ctr"/>
              <a:lstStyle/>
              <a:p>
                <a:pPr algn="ctr"/>
                <a:endParaRPr lang="es-ES_tradnl" sz="2400">
                  <a:solidFill>
                    <a:schemeClr val="bg1"/>
                  </a:solidFill>
                  <a:latin typeface="Times New Roman" pitchFamily="18" charset="0"/>
                </a:endParaRPr>
              </a:p>
            </p:txBody>
          </p:sp>
        </p:grpSp>
        <p:grpSp>
          <p:nvGrpSpPr>
            <p:cNvPr id="7242" name="Group 13"/>
            <p:cNvGrpSpPr>
              <a:grpSpLocks/>
            </p:cNvGrpSpPr>
            <p:nvPr/>
          </p:nvGrpSpPr>
          <p:grpSpPr bwMode="auto">
            <a:xfrm rot="5604740">
              <a:off x="195" y="3763"/>
              <a:ext cx="433" cy="437"/>
              <a:chOff x="928" y="1847"/>
              <a:chExt cx="534" cy="539"/>
            </a:xfrm>
          </p:grpSpPr>
          <p:sp>
            <p:nvSpPr>
              <p:cNvPr id="7243" name="Oval 14"/>
              <p:cNvSpPr>
                <a:spLocks noChangeArrowheads="1"/>
              </p:cNvSpPr>
              <p:nvPr/>
            </p:nvSpPr>
            <p:spPr bwMode="auto">
              <a:xfrm rot="-192760">
                <a:off x="928" y="1847"/>
                <a:ext cx="534" cy="534"/>
              </a:xfrm>
              <a:prstGeom prst="ellipse">
                <a:avLst/>
              </a:prstGeom>
              <a:solidFill>
                <a:srgbClr val="FFFFFF"/>
              </a:solidFill>
              <a:ln w="9525">
                <a:solidFill>
                  <a:srgbClr val="000000"/>
                </a:solidFill>
                <a:round/>
                <a:headEnd/>
                <a:tailEnd/>
              </a:ln>
            </p:spPr>
            <p:txBody>
              <a:bodyPr rot="10800000" vert="eaVert" wrap="none" anchor="ctr"/>
              <a:lstStyle/>
              <a:p>
                <a:pPr algn="ctr"/>
                <a:endParaRPr lang="es-ES_tradnl" sz="2400">
                  <a:solidFill>
                    <a:schemeClr val="bg1"/>
                  </a:solidFill>
                  <a:latin typeface="Times New Roman" pitchFamily="18" charset="0"/>
                </a:endParaRPr>
              </a:p>
            </p:txBody>
          </p:sp>
          <p:sp>
            <p:nvSpPr>
              <p:cNvPr id="7244" name="AutoShape 15"/>
              <p:cNvSpPr>
                <a:spLocks noChangeArrowheads="1"/>
              </p:cNvSpPr>
              <p:nvPr/>
            </p:nvSpPr>
            <p:spPr bwMode="auto">
              <a:xfrm rot="-192760">
                <a:off x="929" y="1853"/>
                <a:ext cx="248" cy="533"/>
              </a:xfrm>
              <a:prstGeom prst="moon">
                <a:avLst>
                  <a:gd name="adj" fmla="val 87500"/>
                </a:avLst>
              </a:prstGeom>
              <a:solidFill>
                <a:srgbClr val="000000"/>
              </a:solidFill>
              <a:ln w="9525">
                <a:solidFill>
                  <a:srgbClr val="000000"/>
                </a:solidFill>
                <a:miter lim="800000"/>
                <a:headEnd/>
                <a:tailEnd/>
              </a:ln>
            </p:spPr>
            <p:txBody>
              <a:bodyPr rot="10800000" vert="eaVert" wrap="none" anchor="ctr"/>
              <a:lstStyle/>
              <a:p>
                <a:pPr algn="ctr"/>
                <a:endParaRPr lang="es-ES_tradnl" sz="2400">
                  <a:solidFill>
                    <a:schemeClr val="bg1"/>
                  </a:solidFill>
                  <a:latin typeface="Times New Roman" pitchFamily="18" charset="0"/>
                </a:endParaRPr>
              </a:p>
            </p:txBody>
          </p:sp>
        </p:grpSp>
      </p:grpSp>
      <p:grpSp>
        <p:nvGrpSpPr>
          <p:cNvPr id="6" name="Group 16"/>
          <p:cNvGrpSpPr>
            <a:grpSpLocks/>
          </p:cNvGrpSpPr>
          <p:nvPr/>
        </p:nvGrpSpPr>
        <p:grpSpPr bwMode="auto">
          <a:xfrm>
            <a:off x="1490663" y="900113"/>
            <a:ext cx="2190750" cy="5768975"/>
            <a:chOff x="939" y="567"/>
            <a:chExt cx="1380" cy="3634"/>
          </a:xfrm>
        </p:grpSpPr>
        <p:sp>
          <p:nvSpPr>
            <p:cNvPr id="7231" name="Rectangle 17"/>
            <p:cNvSpPr>
              <a:spLocks noChangeArrowheads="1"/>
            </p:cNvSpPr>
            <p:nvPr/>
          </p:nvSpPr>
          <p:spPr bwMode="auto">
            <a:xfrm rot="140777">
              <a:off x="1717" y="567"/>
              <a:ext cx="116" cy="278"/>
            </a:xfrm>
            <a:prstGeom prst="rect">
              <a:avLst/>
            </a:prstGeom>
            <a:noFill/>
            <a:ln w="9525">
              <a:noFill/>
              <a:miter lim="800000"/>
              <a:headEnd/>
              <a:tailEnd/>
            </a:ln>
          </p:spPr>
          <p:txBody>
            <a:bodyPr wrap="none" lIns="0" tIns="0" rIns="0" bIns="0">
              <a:spAutoFit/>
            </a:bodyPr>
            <a:lstStyle/>
            <a:p>
              <a:r>
                <a:rPr lang="es-ES_tradnl" sz="2900">
                  <a:solidFill>
                    <a:srgbClr val="000000"/>
                  </a:solidFill>
                  <a:latin typeface="Times New Roman" pitchFamily="18" charset="0"/>
                </a:rPr>
                <a:t>2</a:t>
              </a:r>
              <a:endParaRPr lang="es-ES_tradnl" sz="2400">
                <a:latin typeface="Times New Roman" pitchFamily="18" charset="0"/>
              </a:endParaRPr>
            </a:p>
          </p:txBody>
        </p:sp>
        <p:sp>
          <p:nvSpPr>
            <p:cNvPr id="7232" name="Rectangle 18"/>
            <p:cNvSpPr>
              <a:spLocks noChangeArrowheads="1"/>
            </p:cNvSpPr>
            <p:nvPr/>
          </p:nvSpPr>
          <p:spPr bwMode="auto">
            <a:xfrm>
              <a:off x="1102" y="3445"/>
              <a:ext cx="116" cy="278"/>
            </a:xfrm>
            <a:prstGeom prst="rect">
              <a:avLst/>
            </a:prstGeom>
            <a:noFill/>
            <a:ln w="9525">
              <a:noFill/>
              <a:miter lim="800000"/>
              <a:headEnd/>
              <a:tailEnd/>
            </a:ln>
          </p:spPr>
          <p:txBody>
            <a:bodyPr wrap="none" lIns="0" tIns="0" rIns="0" bIns="0">
              <a:spAutoFit/>
            </a:bodyPr>
            <a:lstStyle/>
            <a:p>
              <a:r>
                <a:rPr lang="es-ES_tradnl" sz="2900">
                  <a:solidFill>
                    <a:srgbClr val="000000"/>
                  </a:solidFill>
                  <a:latin typeface="Times New Roman" pitchFamily="18" charset="0"/>
                </a:rPr>
                <a:t>2</a:t>
              </a:r>
              <a:endParaRPr lang="es-ES_tradnl" sz="2400">
                <a:latin typeface="Times New Roman" pitchFamily="18" charset="0"/>
              </a:endParaRPr>
            </a:p>
          </p:txBody>
        </p:sp>
        <p:grpSp>
          <p:nvGrpSpPr>
            <p:cNvPr id="7233" name="Group 19"/>
            <p:cNvGrpSpPr>
              <a:grpSpLocks/>
            </p:cNvGrpSpPr>
            <p:nvPr/>
          </p:nvGrpSpPr>
          <p:grpSpPr bwMode="auto">
            <a:xfrm rot="1500534">
              <a:off x="1886" y="604"/>
              <a:ext cx="433" cy="437"/>
              <a:chOff x="928" y="1847"/>
              <a:chExt cx="534" cy="539"/>
            </a:xfrm>
          </p:grpSpPr>
          <p:sp>
            <p:nvSpPr>
              <p:cNvPr id="7237" name="Oval 20"/>
              <p:cNvSpPr>
                <a:spLocks noChangeArrowheads="1"/>
              </p:cNvSpPr>
              <p:nvPr/>
            </p:nvSpPr>
            <p:spPr bwMode="auto">
              <a:xfrm rot="-192760">
                <a:off x="928" y="1847"/>
                <a:ext cx="534" cy="534"/>
              </a:xfrm>
              <a:prstGeom prst="ellipse">
                <a:avLst/>
              </a:prstGeom>
              <a:solidFill>
                <a:srgbClr val="FFFFFF"/>
              </a:solidFill>
              <a:ln w="9525">
                <a:solidFill>
                  <a:srgbClr val="000000"/>
                </a:solidFill>
                <a:round/>
                <a:headEnd/>
                <a:tailEnd/>
              </a:ln>
            </p:spPr>
            <p:txBody>
              <a:bodyPr wrap="none" anchor="ctr"/>
              <a:lstStyle/>
              <a:p>
                <a:pPr algn="ctr"/>
                <a:endParaRPr lang="es-ES_tradnl" sz="2400">
                  <a:solidFill>
                    <a:schemeClr val="bg1"/>
                  </a:solidFill>
                  <a:latin typeface="Times New Roman" pitchFamily="18" charset="0"/>
                </a:endParaRPr>
              </a:p>
            </p:txBody>
          </p:sp>
          <p:sp>
            <p:nvSpPr>
              <p:cNvPr id="7238" name="AutoShape 21"/>
              <p:cNvSpPr>
                <a:spLocks noChangeArrowheads="1"/>
              </p:cNvSpPr>
              <p:nvPr/>
            </p:nvSpPr>
            <p:spPr bwMode="auto">
              <a:xfrm rot="-192760">
                <a:off x="929" y="1853"/>
                <a:ext cx="248" cy="533"/>
              </a:xfrm>
              <a:prstGeom prst="moon">
                <a:avLst>
                  <a:gd name="adj" fmla="val 87500"/>
                </a:avLst>
              </a:prstGeom>
              <a:solidFill>
                <a:srgbClr val="000000"/>
              </a:solidFill>
              <a:ln w="9525">
                <a:solidFill>
                  <a:srgbClr val="000000"/>
                </a:solidFill>
                <a:miter lim="800000"/>
                <a:headEnd/>
                <a:tailEnd/>
              </a:ln>
            </p:spPr>
            <p:txBody>
              <a:bodyPr wrap="none" anchor="ctr"/>
              <a:lstStyle/>
              <a:p>
                <a:pPr algn="ctr"/>
                <a:endParaRPr lang="es-ES_tradnl" sz="2400">
                  <a:solidFill>
                    <a:schemeClr val="bg1"/>
                  </a:solidFill>
                  <a:latin typeface="Times New Roman" pitchFamily="18" charset="0"/>
                </a:endParaRPr>
              </a:p>
            </p:txBody>
          </p:sp>
        </p:grpSp>
        <p:grpSp>
          <p:nvGrpSpPr>
            <p:cNvPr id="7234" name="Group 22"/>
            <p:cNvGrpSpPr>
              <a:grpSpLocks/>
            </p:cNvGrpSpPr>
            <p:nvPr/>
          </p:nvGrpSpPr>
          <p:grpSpPr bwMode="auto">
            <a:xfrm rot="1500534">
              <a:off x="939" y="3764"/>
              <a:ext cx="433" cy="437"/>
              <a:chOff x="928" y="1847"/>
              <a:chExt cx="534" cy="539"/>
            </a:xfrm>
          </p:grpSpPr>
          <p:sp>
            <p:nvSpPr>
              <p:cNvPr id="7235" name="Oval 23"/>
              <p:cNvSpPr>
                <a:spLocks noChangeArrowheads="1"/>
              </p:cNvSpPr>
              <p:nvPr/>
            </p:nvSpPr>
            <p:spPr bwMode="auto">
              <a:xfrm rot="-192760">
                <a:off x="928" y="1847"/>
                <a:ext cx="534" cy="534"/>
              </a:xfrm>
              <a:prstGeom prst="ellipse">
                <a:avLst/>
              </a:prstGeom>
              <a:solidFill>
                <a:srgbClr val="FFFFFF"/>
              </a:solidFill>
              <a:ln w="9525">
                <a:solidFill>
                  <a:srgbClr val="000000"/>
                </a:solidFill>
                <a:round/>
                <a:headEnd/>
                <a:tailEnd/>
              </a:ln>
            </p:spPr>
            <p:txBody>
              <a:bodyPr wrap="none" anchor="ctr"/>
              <a:lstStyle/>
              <a:p>
                <a:pPr algn="ctr"/>
                <a:endParaRPr lang="es-ES_tradnl" sz="2400">
                  <a:solidFill>
                    <a:schemeClr val="bg1"/>
                  </a:solidFill>
                  <a:latin typeface="Times New Roman" pitchFamily="18" charset="0"/>
                </a:endParaRPr>
              </a:p>
            </p:txBody>
          </p:sp>
          <p:sp>
            <p:nvSpPr>
              <p:cNvPr id="7236" name="AutoShape 24"/>
              <p:cNvSpPr>
                <a:spLocks noChangeArrowheads="1"/>
              </p:cNvSpPr>
              <p:nvPr/>
            </p:nvSpPr>
            <p:spPr bwMode="auto">
              <a:xfrm rot="-192760">
                <a:off x="929" y="1853"/>
                <a:ext cx="248" cy="533"/>
              </a:xfrm>
              <a:prstGeom prst="moon">
                <a:avLst>
                  <a:gd name="adj" fmla="val 87500"/>
                </a:avLst>
              </a:prstGeom>
              <a:solidFill>
                <a:srgbClr val="000000"/>
              </a:solidFill>
              <a:ln w="9525">
                <a:solidFill>
                  <a:srgbClr val="000000"/>
                </a:solidFill>
                <a:miter lim="800000"/>
                <a:headEnd/>
                <a:tailEnd/>
              </a:ln>
            </p:spPr>
            <p:txBody>
              <a:bodyPr wrap="none" anchor="ctr"/>
              <a:lstStyle/>
              <a:p>
                <a:pPr algn="ctr"/>
                <a:endParaRPr lang="es-ES_tradnl" sz="2400">
                  <a:solidFill>
                    <a:schemeClr val="bg1"/>
                  </a:solidFill>
                  <a:latin typeface="Times New Roman" pitchFamily="18" charset="0"/>
                </a:endParaRPr>
              </a:p>
            </p:txBody>
          </p:sp>
        </p:grpSp>
      </p:grpSp>
      <p:grpSp>
        <p:nvGrpSpPr>
          <p:cNvPr id="9" name="Group 25"/>
          <p:cNvGrpSpPr>
            <a:grpSpLocks/>
          </p:cNvGrpSpPr>
          <p:nvPr/>
        </p:nvGrpSpPr>
        <p:grpSpPr bwMode="auto">
          <a:xfrm>
            <a:off x="2047875" y="2320925"/>
            <a:ext cx="1287463" cy="4332288"/>
            <a:chOff x="1290" y="1462"/>
            <a:chExt cx="811" cy="2729"/>
          </a:xfrm>
        </p:grpSpPr>
        <p:sp>
          <p:nvSpPr>
            <p:cNvPr id="7223" name="Rectangle 26"/>
            <p:cNvSpPr>
              <a:spLocks noChangeArrowheads="1"/>
            </p:cNvSpPr>
            <p:nvPr/>
          </p:nvSpPr>
          <p:spPr bwMode="auto">
            <a:xfrm>
              <a:off x="1290" y="1536"/>
              <a:ext cx="116" cy="278"/>
            </a:xfrm>
            <a:prstGeom prst="rect">
              <a:avLst/>
            </a:prstGeom>
            <a:noFill/>
            <a:ln w="9525">
              <a:noFill/>
              <a:miter lim="800000"/>
              <a:headEnd/>
              <a:tailEnd/>
            </a:ln>
          </p:spPr>
          <p:txBody>
            <a:bodyPr wrap="none" lIns="0" tIns="0" rIns="0" bIns="0">
              <a:spAutoFit/>
            </a:bodyPr>
            <a:lstStyle/>
            <a:p>
              <a:r>
                <a:rPr lang="es-ES_tradnl" sz="2900">
                  <a:solidFill>
                    <a:srgbClr val="000000"/>
                  </a:solidFill>
                  <a:latin typeface="Times New Roman" pitchFamily="18" charset="0"/>
                </a:rPr>
                <a:t>3</a:t>
              </a:r>
              <a:endParaRPr lang="es-ES_tradnl" sz="2400">
                <a:latin typeface="Times New Roman" pitchFamily="18" charset="0"/>
              </a:endParaRPr>
            </a:p>
          </p:txBody>
        </p:sp>
        <p:sp>
          <p:nvSpPr>
            <p:cNvPr id="7224" name="Rectangle 27"/>
            <p:cNvSpPr>
              <a:spLocks noChangeArrowheads="1"/>
            </p:cNvSpPr>
            <p:nvPr/>
          </p:nvSpPr>
          <p:spPr bwMode="auto">
            <a:xfrm>
              <a:off x="1818" y="3444"/>
              <a:ext cx="116" cy="278"/>
            </a:xfrm>
            <a:prstGeom prst="rect">
              <a:avLst/>
            </a:prstGeom>
            <a:noFill/>
            <a:ln w="9525">
              <a:noFill/>
              <a:miter lim="800000"/>
              <a:headEnd/>
              <a:tailEnd/>
            </a:ln>
          </p:spPr>
          <p:txBody>
            <a:bodyPr wrap="none" lIns="0" tIns="0" rIns="0" bIns="0">
              <a:spAutoFit/>
            </a:bodyPr>
            <a:lstStyle/>
            <a:p>
              <a:r>
                <a:rPr lang="es-ES_tradnl" sz="2900">
                  <a:solidFill>
                    <a:srgbClr val="000000"/>
                  </a:solidFill>
                  <a:latin typeface="Times New Roman" pitchFamily="18" charset="0"/>
                </a:rPr>
                <a:t>3</a:t>
              </a:r>
              <a:endParaRPr lang="es-ES_tradnl" sz="2400">
                <a:latin typeface="Times New Roman" pitchFamily="18" charset="0"/>
              </a:endParaRPr>
            </a:p>
          </p:txBody>
        </p:sp>
        <p:grpSp>
          <p:nvGrpSpPr>
            <p:cNvPr id="7225" name="Group 28"/>
            <p:cNvGrpSpPr>
              <a:grpSpLocks/>
            </p:cNvGrpSpPr>
            <p:nvPr/>
          </p:nvGrpSpPr>
          <p:grpSpPr bwMode="auto">
            <a:xfrm rot="-2901279">
              <a:off x="1477" y="1460"/>
              <a:ext cx="433" cy="437"/>
              <a:chOff x="928" y="1847"/>
              <a:chExt cx="534" cy="539"/>
            </a:xfrm>
          </p:grpSpPr>
          <p:sp>
            <p:nvSpPr>
              <p:cNvPr id="7229" name="Oval 29"/>
              <p:cNvSpPr>
                <a:spLocks noChangeArrowheads="1"/>
              </p:cNvSpPr>
              <p:nvPr/>
            </p:nvSpPr>
            <p:spPr bwMode="auto">
              <a:xfrm rot="-192760">
                <a:off x="928" y="1847"/>
                <a:ext cx="534" cy="534"/>
              </a:xfrm>
              <a:prstGeom prst="ellipse">
                <a:avLst/>
              </a:prstGeom>
              <a:solidFill>
                <a:srgbClr val="FFFFFF"/>
              </a:solidFill>
              <a:ln w="9525">
                <a:solidFill>
                  <a:srgbClr val="000000"/>
                </a:solidFill>
                <a:round/>
                <a:headEnd/>
                <a:tailEnd/>
              </a:ln>
            </p:spPr>
            <p:txBody>
              <a:bodyPr vert="eaVert" wrap="none" anchor="ctr"/>
              <a:lstStyle/>
              <a:p>
                <a:pPr algn="ctr"/>
                <a:endParaRPr lang="es-ES_tradnl" sz="2400">
                  <a:solidFill>
                    <a:schemeClr val="bg1"/>
                  </a:solidFill>
                  <a:latin typeface="Times New Roman" pitchFamily="18" charset="0"/>
                </a:endParaRPr>
              </a:p>
            </p:txBody>
          </p:sp>
          <p:sp>
            <p:nvSpPr>
              <p:cNvPr id="7230" name="AutoShape 30"/>
              <p:cNvSpPr>
                <a:spLocks noChangeArrowheads="1"/>
              </p:cNvSpPr>
              <p:nvPr/>
            </p:nvSpPr>
            <p:spPr bwMode="auto">
              <a:xfrm rot="-192760">
                <a:off x="929" y="1853"/>
                <a:ext cx="248" cy="533"/>
              </a:xfrm>
              <a:prstGeom prst="moon">
                <a:avLst>
                  <a:gd name="adj" fmla="val 87500"/>
                </a:avLst>
              </a:prstGeom>
              <a:solidFill>
                <a:srgbClr val="000000"/>
              </a:solidFill>
              <a:ln w="9525">
                <a:solidFill>
                  <a:srgbClr val="000000"/>
                </a:solidFill>
                <a:miter lim="800000"/>
                <a:headEnd/>
                <a:tailEnd/>
              </a:ln>
            </p:spPr>
            <p:txBody>
              <a:bodyPr vert="eaVert" wrap="none" anchor="ctr"/>
              <a:lstStyle/>
              <a:p>
                <a:pPr algn="ctr"/>
                <a:endParaRPr lang="es-ES_tradnl" sz="2400">
                  <a:solidFill>
                    <a:schemeClr val="bg1"/>
                  </a:solidFill>
                  <a:latin typeface="Times New Roman" pitchFamily="18" charset="0"/>
                </a:endParaRPr>
              </a:p>
            </p:txBody>
          </p:sp>
        </p:grpSp>
        <p:grpSp>
          <p:nvGrpSpPr>
            <p:cNvPr id="7226" name="Group 31"/>
            <p:cNvGrpSpPr>
              <a:grpSpLocks/>
            </p:cNvGrpSpPr>
            <p:nvPr/>
          </p:nvGrpSpPr>
          <p:grpSpPr bwMode="auto">
            <a:xfrm rot="-2901279">
              <a:off x="1666" y="3756"/>
              <a:ext cx="433" cy="437"/>
              <a:chOff x="928" y="1847"/>
              <a:chExt cx="534" cy="539"/>
            </a:xfrm>
          </p:grpSpPr>
          <p:sp>
            <p:nvSpPr>
              <p:cNvPr id="7227" name="Oval 32"/>
              <p:cNvSpPr>
                <a:spLocks noChangeArrowheads="1"/>
              </p:cNvSpPr>
              <p:nvPr/>
            </p:nvSpPr>
            <p:spPr bwMode="auto">
              <a:xfrm rot="-192760">
                <a:off x="928" y="1847"/>
                <a:ext cx="534" cy="534"/>
              </a:xfrm>
              <a:prstGeom prst="ellipse">
                <a:avLst/>
              </a:prstGeom>
              <a:solidFill>
                <a:srgbClr val="FFFFFF"/>
              </a:solidFill>
              <a:ln w="9525">
                <a:solidFill>
                  <a:srgbClr val="000000"/>
                </a:solidFill>
                <a:round/>
                <a:headEnd/>
                <a:tailEnd/>
              </a:ln>
            </p:spPr>
            <p:txBody>
              <a:bodyPr vert="eaVert" wrap="none" anchor="ctr"/>
              <a:lstStyle/>
              <a:p>
                <a:pPr algn="ctr"/>
                <a:endParaRPr lang="es-ES_tradnl" sz="2400">
                  <a:solidFill>
                    <a:schemeClr val="bg1"/>
                  </a:solidFill>
                  <a:latin typeface="Times New Roman" pitchFamily="18" charset="0"/>
                </a:endParaRPr>
              </a:p>
            </p:txBody>
          </p:sp>
          <p:sp>
            <p:nvSpPr>
              <p:cNvPr id="7228" name="AutoShape 33"/>
              <p:cNvSpPr>
                <a:spLocks noChangeArrowheads="1"/>
              </p:cNvSpPr>
              <p:nvPr/>
            </p:nvSpPr>
            <p:spPr bwMode="auto">
              <a:xfrm rot="-192760">
                <a:off x="929" y="1853"/>
                <a:ext cx="248" cy="533"/>
              </a:xfrm>
              <a:prstGeom prst="moon">
                <a:avLst>
                  <a:gd name="adj" fmla="val 87500"/>
                </a:avLst>
              </a:prstGeom>
              <a:solidFill>
                <a:srgbClr val="000000"/>
              </a:solidFill>
              <a:ln w="9525">
                <a:solidFill>
                  <a:srgbClr val="000000"/>
                </a:solidFill>
                <a:miter lim="800000"/>
                <a:headEnd/>
                <a:tailEnd/>
              </a:ln>
            </p:spPr>
            <p:txBody>
              <a:bodyPr vert="eaVert" wrap="none" anchor="ctr"/>
              <a:lstStyle/>
              <a:p>
                <a:pPr algn="ctr"/>
                <a:endParaRPr lang="es-ES_tradnl" sz="2400">
                  <a:solidFill>
                    <a:schemeClr val="bg1"/>
                  </a:solidFill>
                  <a:latin typeface="Times New Roman" pitchFamily="18" charset="0"/>
                </a:endParaRPr>
              </a:p>
            </p:txBody>
          </p:sp>
        </p:grpSp>
      </p:grpSp>
      <p:grpSp>
        <p:nvGrpSpPr>
          <p:cNvPr id="12" name="Group 34"/>
          <p:cNvGrpSpPr>
            <a:grpSpLocks/>
          </p:cNvGrpSpPr>
          <p:nvPr/>
        </p:nvGrpSpPr>
        <p:grpSpPr bwMode="auto">
          <a:xfrm>
            <a:off x="2700338" y="3790950"/>
            <a:ext cx="1704975" cy="2865438"/>
            <a:chOff x="1701" y="2388"/>
            <a:chExt cx="1074" cy="1805"/>
          </a:xfrm>
        </p:grpSpPr>
        <p:sp>
          <p:nvSpPr>
            <p:cNvPr id="7215" name="Rectangle 35"/>
            <p:cNvSpPr>
              <a:spLocks noChangeArrowheads="1"/>
            </p:cNvSpPr>
            <p:nvPr/>
          </p:nvSpPr>
          <p:spPr bwMode="auto">
            <a:xfrm>
              <a:off x="1701" y="2695"/>
              <a:ext cx="116" cy="278"/>
            </a:xfrm>
            <a:prstGeom prst="rect">
              <a:avLst/>
            </a:prstGeom>
            <a:noFill/>
            <a:ln w="9525">
              <a:noFill/>
              <a:miter lim="800000"/>
              <a:headEnd/>
              <a:tailEnd/>
            </a:ln>
          </p:spPr>
          <p:txBody>
            <a:bodyPr wrap="none" lIns="0" tIns="0" rIns="0" bIns="0">
              <a:spAutoFit/>
            </a:bodyPr>
            <a:lstStyle/>
            <a:p>
              <a:r>
                <a:rPr lang="es-ES_tradnl" sz="2900">
                  <a:solidFill>
                    <a:srgbClr val="000000"/>
                  </a:solidFill>
                  <a:latin typeface="Times New Roman" pitchFamily="18" charset="0"/>
                </a:rPr>
                <a:t>4</a:t>
              </a:r>
              <a:endParaRPr lang="es-ES_tradnl" sz="2400">
                <a:latin typeface="Times New Roman" pitchFamily="18" charset="0"/>
              </a:endParaRPr>
            </a:p>
          </p:txBody>
        </p:sp>
        <p:sp>
          <p:nvSpPr>
            <p:cNvPr id="7216" name="Rectangle 36"/>
            <p:cNvSpPr>
              <a:spLocks noChangeArrowheads="1"/>
            </p:cNvSpPr>
            <p:nvPr/>
          </p:nvSpPr>
          <p:spPr bwMode="auto">
            <a:xfrm>
              <a:off x="2493" y="3442"/>
              <a:ext cx="116" cy="278"/>
            </a:xfrm>
            <a:prstGeom prst="rect">
              <a:avLst/>
            </a:prstGeom>
            <a:noFill/>
            <a:ln w="9525">
              <a:noFill/>
              <a:miter lim="800000"/>
              <a:headEnd/>
              <a:tailEnd/>
            </a:ln>
          </p:spPr>
          <p:txBody>
            <a:bodyPr wrap="none" lIns="0" tIns="0" rIns="0" bIns="0">
              <a:spAutoFit/>
            </a:bodyPr>
            <a:lstStyle/>
            <a:p>
              <a:r>
                <a:rPr lang="es-ES_tradnl" sz="2900">
                  <a:solidFill>
                    <a:srgbClr val="000000"/>
                  </a:solidFill>
                  <a:latin typeface="Times New Roman" pitchFamily="18" charset="0"/>
                </a:rPr>
                <a:t>4</a:t>
              </a:r>
              <a:endParaRPr lang="es-ES_tradnl" sz="2400">
                <a:latin typeface="Times New Roman" pitchFamily="18" charset="0"/>
              </a:endParaRPr>
            </a:p>
          </p:txBody>
        </p:sp>
        <p:grpSp>
          <p:nvGrpSpPr>
            <p:cNvPr id="7217" name="Group 37"/>
            <p:cNvGrpSpPr>
              <a:grpSpLocks/>
            </p:cNvGrpSpPr>
            <p:nvPr/>
          </p:nvGrpSpPr>
          <p:grpSpPr bwMode="auto">
            <a:xfrm rot="-6526444">
              <a:off x="1848" y="2386"/>
              <a:ext cx="433" cy="437"/>
              <a:chOff x="928" y="1847"/>
              <a:chExt cx="534" cy="539"/>
            </a:xfrm>
          </p:grpSpPr>
          <p:sp>
            <p:nvSpPr>
              <p:cNvPr id="7221" name="Oval 38"/>
              <p:cNvSpPr>
                <a:spLocks noChangeArrowheads="1"/>
              </p:cNvSpPr>
              <p:nvPr/>
            </p:nvSpPr>
            <p:spPr bwMode="auto">
              <a:xfrm rot="-192760">
                <a:off x="928" y="1847"/>
                <a:ext cx="534" cy="534"/>
              </a:xfrm>
              <a:prstGeom prst="ellipse">
                <a:avLst/>
              </a:prstGeom>
              <a:solidFill>
                <a:srgbClr val="FFFFFF"/>
              </a:solidFill>
              <a:ln w="9525">
                <a:solidFill>
                  <a:srgbClr val="000000"/>
                </a:solidFill>
                <a:round/>
                <a:headEnd/>
                <a:tailEnd/>
              </a:ln>
            </p:spPr>
            <p:txBody>
              <a:bodyPr vert="eaVert" wrap="none" anchor="ctr"/>
              <a:lstStyle/>
              <a:p>
                <a:pPr algn="ctr"/>
                <a:endParaRPr lang="es-ES_tradnl" sz="2400">
                  <a:solidFill>
                    <a:schemeClr val="bg1"/>
                  </a:solidFill>
                  <a:latin typeface="Times New Roman" pitchFamily="18" charset="0"/>
                </a:endParaRPr>
              </a:p>
            </p:txBody>
          </p:sp>
          <p:sp>
            <p:nvSpPr>
              <p:cNvPr id="7222" name="AutoShape 39"/>
              <p:cNvSpPr>
                <a:spLocks noChangeArrowheads="1"/>
              </p:cNvSpPr>
              <p:nvPr/>
            </p:nvSpPr>
            <p:spPr bwMode="auto">
              <a:xfrm rot="-192760">
                <a:off x="929" y="1853"/>
                <a:ext cx="248" cy="533"/>
              </a:xfrm>
              <a:prstGeom prst="moon">
                <a:avLst>
                  <a:gd name="adj" fmla="val 87500"/>
                </a:avLst>
              </a:prstGeom>
              <a:solidFill>
                <a:srgbClr val="000000"/>
              </a:solidFill>
              <a:ln w="9525">
                <a:solidFill>
                  <a:srgbClr val="000000"/>
                </a:solidFill>
                <a:miter lim="800000"/>
                <a:headEnd/>
                <a:tailEnd/>
              </a:ln>
            </p:spPr>
            <p:txBody>
              <a:bodyPr vert="eaVert" wrap="none" anchor="ctr"/>
              <a:lstStyle/>
              <a:p>
                <a:pPr algn="ctr"/>
                <a:endParaRPr lang="es-ES_tradnl" sz="2400">
                  <a:solidFill>
                    <a:schemeClr val="bg1"/>
                  </a:solidFill>
                  <a:latin typeface="Times New Roman" pitchFamily="18" charset="0"/>
                </a:endParaRPr>
              </a:p>
            </p:txBody>
          </p:sp>
        </p:grpSp>
        <p:grpSp>
          <p:nvGrpSpPr>
            <p:cNvPr id="7218" name="Group 40"/>
            <p:cNvGrpSpPr>
              <a:grpSpLocks/>
            </p:cNvGrpSpPr>
            <p:nvPr/>
          </p:nvGrpSpPr>
          <p:grpSpPr bwMode="auto">
            <a:xfrm rot="-6526444">
              <a:off x="2340" y="3758"/>
              <a:ext cx="433" cy="437"/>
              <a:chOff x="928" y="1847"/>
              <a:chExt cx="534" cy="539"/>
            </a:xfrm>
          </p:grpSpPr>
          <p:sp>
            <p:nvSpPr>
              <p:cNvPr id="7219" name="Oval 41"/>
              <p:cNvSpPr>
                <a:spLocks noChangeArrowheads="1"/>
              </p:cNvSpPr>
              <p:nvPr/>
            </p:nvSpPr>
            <p:spPr bwMode="auto">
              <a:xfrm rot="-192760">
                <a:off x="928" y="1847"/>
                <a:ext cx="534" cy="534"/>
              </a:xfrm>
              <a:prstGeom prst="ellipse">
                <a:avLst/>
              </a:prstGeom>
              <a:solidFill>
                <a:srgbClr val="FFFFFF"/>
              </a:solidFill>
              <a:ln w="9525">
                <a:solidFill>
                  <a:srgbClr val="000000"/>
                </a:solidFill>
                <a:round/>
                <a:headEnd/>
                <a:tailEnd/>
              </a:ln>
            </p:spPr>
            <p:txBody>
              <a:bodyPr vert="eaVert" wrap="none" anchor="ctr"/>
              <a:lstStyle/>
              <a:p>
                <a:pPr algn="ctr"/>
                <a:endParaRPr lang="es-ES_tradnl" sz="2400">
                  <a:solidFill>
                    <a:schemeClr val="bg1"/>
                  </a:solidFill>
                  <a:latin typeface="Times New Roman" pitchFamily="18" charset="0"/>
                </a:endParaRPr>
              </a:p>
            </p:txBody>
          </p:sp>
          <p:sp>
            <p:nvSpPr>
              <p:cNvPr id="7220" name="AutoShape 42"/>
              <p:cNvSpPr>
                <a:spLocks noChangeArrowheads="1"/>
              </p:cNvSpPr>
              <p:nvPr/>
            </p:nvSpPr>
            <p:spPr bwMode="auto">
              <a:xfrm rot="-192760">
                <a:off x="929" y="1853"/>
                <a:ext cx="248" cy="533"/>
              </a:xfrm>
              <a:prstGeom prst="moon">
                <a:avLst>
                  <a:gd name="adj" fmla="val 87500"/>
                </a:avLst>
              </a:prstGeom>
              <a:solidFill>
                <a:srgbClr val="000000"/>
              </a:solidFill>
              <a:ln w="9525">
                <a:solidFill>
                  <a:srgbClr val="000000"/>
                </a:solidFill>
                <a:miter lim="800000"/>
                <a:headEnd/>
                <a:tailEnd/>
              </a:ln>
            </p:spPr>
            <p:txBody>
              <a:bodyPr vert="eaVert" wrap="none" anchor="ctr"/>
              <a:lstStyle/>
              <a:p>
                <a:pPr algn="ctr"/>
                <a:endParaRPr lang="es-ES_tradnl" sz="2400">
                  <a:solidFill>
                    <a:schemeClr val="bg1"/>
                  </a:solidFill>
                  <a:latin typeface="Times New Roman" pitchFamily="18" charset="0"/>
                </a:endParaRPr>
              </a:p>
            </p:txBody>
          </p:sp>
        </p:grpSp>
      </p:grpSp>
      <p:grpSp>
        <p:nvGrpSpPr>
          <p:cNvPr id="15" name="Group 43"/>
          <p:cNvGrpSpPr>
            <a:grpSpLocks/>
          </p:cNvGrpSpPr>
          <p:nvPr/>
        </p:nvGrpSpPr>
        <p:grpSpPr bwMode="auto">
          <a:xfrm>
            <a:off x="4294188" y="4316413"/>
            <a:ext cx="1192212" cy="2328862"/>
            <a:chOff x="2705" y="2719"/>
            <a:chExt cx="751" cy="1467"/>
          </a:xfrm>
        </p:grpSpPr>
        <p:sp>
          <p:nvSpPr>
            <p:cNvPr id="7207" name="Rectangle 44"/>
            <p:cNvSpPr>
              <a:spLocks noChangeArrowheads="1"/>
            </p:cNvSpPr>
            <p:nvPr/>
          </p:nvSpPr>
          <p:spPr bwMode="auto">
            <a:xfrm>
              <a:off x="2869" y="3162"/>
              <a:ext cx="116" cy="278"/>
            </a:xfrm>
            <a:prstGeom prst="rect">
              <a:avLst/>
            </a:prstGeom>
            <a:noFill/>
            <a:ln w="9525">
              <a:noFill/>
              <a:miter lim="800000"/>
              <a:headEnd/>
              <a:tailEnd/>
            </a:ln>
          </p:spPr>
          <p:txBody>
            <a:bodyPr wrap="none" lIns="0" tIns="0" rIns="0" bIns="0">
              <a:spAutoFit/>
            </a:bodyPr>
            <a:lstStyle/>
            <a:p>
              <a:r>
                <a:rPr lang="es-ES_tradnl" sz="2900">
                  <a:solidFill>
                    <a:srgbClr val="000000"/>
                  </a:solidFill>
                  <a:latin typeface="Times New Roman" pitchFamily="18" charset="0"/>
                </a:rPr>
                <a:t>5</a:t>
              </a:r>
              <a:endParaRPr lang="es-ES_tradnl" sz="2400">
                <a:latin typeface="Times New Roman" pitchFamily="18" charset="0"/>
              </a:endParaRPr>
            </a:p>
          </p:txBody>
        </p:sp>
        <p:sp>
          <p:nvSpPr>
            <p:cNvPr id="7208" name="Rectangle 45"/>
            <p:cNvSpPr>
              <a:spLocks noChangeArrowheads="1"/>
            </p:cNvSpPr>
            <p:nvPr/>
          </p:nvSpPr>
          <p:spPr bwMode="auto">
            <a:xfrm>
              <a:off x="3181" y="3442"/>
              <a:ext cx="116" cy="278"/>
            </a:xfrm>
            <a:prstGeom prst="rect">
              <a:avLst/>
            </a:prstGeom>
            <a:noFill/>
            <a:ln w="9525">
              <a:noFill/>
              <a:miter lim="800000"/>
              <a:headEnd/>
              <a:tailEnd/>
            </a:ln>
          </p:spPr>
          <p:txBody>
            <a:bodyPr wrap="none" lIns="0" tIns="0" rIns="0" bIns="0">
              <a:spAutoFit/>
            </a:bodyPr>
            <a:lstStyle/>
            <a:p>
              <a:r>
                <a:rPr lang="es-ES_tradnl" sz="2900">
                  <a:solidFill>
                    <a:srgbClr val="000000"/>
                  </a:solidFill>
                  <a:latin typeface="Times New Roman" pitchFamily="18" charset="0"/>
                </a:rPr>
                <a:t>5</a:t>
              </a:r>
              <a:endParaRPr lang="es-ES_tradnl" sz="2400">
                <a:latin typeface="Times New Roman" pitchFamily="18" charset="0"/>
              </a:endParaRPr>
            </a:p>
          </p:txBody>
        </p:sp>
        <p:grpSp>
          <p:nvGrpSpPr>
            <p:cNvPr id="7209" name="Group 46"/>
            <p:cNvGrpSpPr>
              <a:grpSpLocks/>
            </p:cNvGrpSpPr>
            <p:nvPr/>
          </p:nvGrpSpPr>
          <p:grpSpPr bwMode="auto">
            <a:xfrm rot="9846899">
              <a:off x="2705" y="2719"/>
              <a:ext cx="433" cy="437"/>
              <a:chOff x="928" y="1847"/>
              <a:chExt cx="534" cy="539"/>
            </a:xfrm>
          </p:grpSpPr>
          <p:sp>
            <p:nvSpPr>
              <p:cNvPr id="7213" name="Oval 47"/>
              <p:cNvSpPr>
                <a:spLocks noChangeArrowheads="1"/>
              </p:cNvSpPr>
              <p:nvPr/>
            </p:nvSpPr>
            <p:spPr bwMode="auto">
              <a:xfrm rot="-192760">
                <a:off x="928" y="1847"/>
                <a:ext cx="534" cy="534"/>
              </a:xfrm>
              <a:prstGeom prst="ellipse">
                <a:avLst/>
              </a:prstGeom>
              <a:solidFill>
                <a:srgbClr val="FFFFFF"/>
              </a:solidFill>
              <a:ln w="9525">
                <a:solidFill>
                  <a:srgbClr val="000000"/>
                </a:solidFill>
                <a:round/>
                <a:headEnd/>
                <a:tailEnd/>
              </a:ln>
            </p:spPr>
            <p:txBody>
              <a:bodyPr rot="10800000" wrap="none" anchor="ctr"/>
              <a:lstStyle/>
              <a:p>
                <a:pPr algn="ctr"/>
                <a:endParaRPr lang="es-ES_tradnl" sz="2400">
                  <a:solidFill>
                    <a:schemeClr val="bg1"/>
                  </a:solidFill>
                  <a:latin typeface="Times New Roman" pitchFamily="18" charset="0"/>
                </a:endParaRPr>
              </a:p>
            </p:txBody>
          </p:sp>
          <p:sp>
            <p:nvSpPr>
              <p:cNvPr id="7214" name="AutoShape 48"/>
              <p:cNvSpPr>
                <a:spLocks noChangeArrowheads="1"/>
              </p:cNvSpPr>
              <p:nvPr/>
            </p:nvSpPr>
            <p:spPr bwMode="auto">
              <a:xfrm rot="-192760">
                <a:off x="929" y="1853"/>
                <a:ext cx="248" cy="533"/>
              </a:xfrm>
              <a:prstGeom prst="moon">
                <a:avLst>
                  <a:gd name="adj" fmla="val 87500"/>
                </a:avLst>
              </a:prstGeom>
              <a:solidFill>
                <a:srgbClr val="000000"/>
              </a:solidFill>
              <a:ln w="9525">
                <a:solidFill>
                  <a:srgbClr val="000000"/>
                </a:solidFill>
                <a:miter lim="800000"/>
                <a:headEnd/>
                <a:tailEnd/>
              </a:ln>
            </p:spPr>
            <p:txBody>
              <a:bodyPr rot="10800000" wrap="none" anchor="ctr"/>
              <a:lstStyle/>
              <a:p>
                <a:pPr algn="ctr"/>
                <a:endParaRPr lang="es-ES_tradnl" sz="2400">
                  <a:solidFill>
                    <a:schemeClr val="bg1"/>
                  </a:solidFill>
                  <a:latin typeface="Times New Roman" pitchFamily="18" charset="0"/>
                </a:endParaRPr>
              </a:p>
            </p:txBody>
          </p:sp>
        </p:grpSp>
        <p:grpSp>
          <p:nvGrpSpPr>
            <p:cNvPr id="7210" name="Group 49"/>
            <p:cNvGrpSpPr>
              <a:grpSpLocks/>
            </p:cNvGrpSpPr>
            <p:nvPr/>
          </p:nvGrpSpPr>
          <p:grpSpPr bwMode="auto">
            <a:xfrm rot="9846899">
              <a:off x="3023" y="3749"/>
              <a:ext cx="433" cy="437"/>
              <a:chOff x="928" y="1847"/>
              <a:chExt cx="534" cy="539"/>
            </a:xfrm>
          </p:grpSpPr>
          <p:sp>
            <p:nvSpPr>
              <p:cNvPr id="7211" name="Oval 50"/>
              <p:cNvSpPr>
                <a:spLocks noChangeArrowheads="1"/>
              </p:cNvSpPr>
              <p:nvPr/>
            </p:nvSpPr>
            <p:spPr bwMode="auto">
              <a:xfrm rot="-192760">
                <a:off x="928" y="1847"/>
                <a:ext cx="534" cy="534"/>
              </a:xfrm>
              <a:prstGeom prst="ellipse">
                <a:avLst/>
              </a:prstGeom>
              <a:solidFill>
                <a:srgbClr val="FFFFFF"/>
              </a:solidFill>
              <a:ln w="9525">
                <a:solidFill>
                  <a:srgbClr val="000000"/>
                </a:solidFill>
                <a:round/>
                <a:headEnd/>
                <a:tailEnd/>
              </a:ln>
            </p:spPr>
            <p:txBody>
              <a:bodyPr rot="10800000" wrap="none" anchor="ctr"/>
              <a:lstStyle/>
              <a:p>
                <a:pPr algn="ctr"/>
                <a:endParaRPr lang="es-ES_tradnl" sz="2400">
                  <a:solidFill>
                    <a:schemeClr val="bg1"/>
                  </a:solidFill>
                  <a:latin typeface="Times New Roman" pitchFamily="18" charset="0"/>
                </a:endParaRPr>
              </a:p>
            </p:txBody>
          </p:sp>
          <p:sp>
            <p:nvSpPr>
              <p:cNvPr id="7212" name="AutoShape 51"/>
              <p:cNvSpPr>
                <a:spLocks noChangeArrowheads="1"/>
              </p:cNvSpPr>
              <p:nvPr/>
            </p:nvSpPr>
            <p:spPr bwMode="auto">
              <a:xfrm rot="-192760">
                <a:off x="929" y="1853"/>
                <a:ext cx="248" cy="533"/>
              </a:xfrm>
              <a:prstGeom prst="moon">
                <a:avLst>
                  <a:gd name="adj" fmla="val 87500"/>
                </a:avLst>
              </a:prstGeom>
              <a:solidFill>
                <a:srgbClr val="000000"/>
              </a:solidFill>
              <a:ln w="9525">
                <a:solidFill>
                  <a:srgbClr val="000000"/>
                </a:solidFill>
                <a:miter lim="800000"/>
                <a:headEnd/>
                <a:tailEnd/>
              </a:ln>
            </p:spPr>
            <p:txBody>
              <a:bodyPr rot="10800000" wrap="none" anchor="ctr"/>
              <a:lstStyle/>
              <a:p>
                <a:pPr algn="ctr"/>
                <a:endParaRPr lang="es-ES_tradnl" sz="2400">
                  <a:solidFill>
                    <a:schemeClr val="bg1"/>
                  </a:solidFill>
                  <a:latin typeface="Times New Roman" pitchFamily="18" charset="0"/>
                </a:endParaRPr>
              </a:p>
            </p:txBody>
          </p:sp>
        </p:grpSp>
      </p:grpSp>
      <p:grpSp>
        <p:nvGrpSpPr>
          <p:cNvPr id="18" name="Group 52"/>
          <p:cNvGrpSpPr>
            <a:grpSpLocks/>
          </p:cNvGrpSpPr>
          <p:nvPr/>
        </p:nvGrpSpPr>
        <p:grpSpPr bwMode="auto">
          <a:xfrm>
            <a:off x="5565775" y="3789363"/>
            <a:ext cx="1054100" cy="2854325"/>
            <a:chOff x="3506" y="2387"/>
            <a:chExt cx="664" cy="1798"/>
          </a:xfrm>
        </p:grpSpPr>
        <p:sp>
          <p:nvSpPr>
            <p:cNvPr id="7199" name="Rectangle 53"/>
            <p:cNvSpPr>
              <a:spLocks noChangeArrowheads="1"/>
            </p:cNvSpPr>
            <p:nvPr/>
          </p:nvSpPr>
          <p:spPr bwMode="auto">
            <a:xfrm>
              <a:off x="3930" y="2670"/>
              <a:ext cx="116" cy="278"/>
            </a:xfrm>
            <a:prstGeom prst="rect">
              <a:avLst/>
            </a:prstGeom>
            <a:noFill/>
            <a:ln w="9525">
              <a:noFill/>
              <a:miter lim="800000"/>
              <a:headEnd/>
              <a:tailEnd/>
            </a:ln>
          </p:spPr>
          <p:txBody>
            <a:bodyPr wrap="none" lIns="0" tIns="0" rIns="0" bIns="0">
              <a:spAutoFit/>
            </a:bodyPr>
            <a:lstStyle/>
            <a:p>
              <a:r>
                <a:rPr lang="es-ES_tradnl" sz="2900" b="1">
                  <a:solidFill>
                    <a:srgbClr val="FF3300"/>
                  </a:solidFill>
                  <a:latin typeface="Times New Roman" pitchFamily="18" charset="0"/>
                </a:rPr>
                <a:t>6</a:t>
              </a:r>
              <a:endParaRPr lang="es-ES_tradnl" sz="2400" b="1">
                <a:solidFill>
                  <a:srgbClr val="FF3300"/>
                </a:solidFill>
                <a:latin typeface="Times New Roman" pitchFamily="18" charset="0"/>
              </a:endParaRPr>
            </a:p>
          </p:txBody>
        </p:sp>
        <p:sp>
          <p:nvSpPr>
            <p:cNvPr id="7200" name="Rectangle 54"/>
            <p:cNvSpPr>
              <a:spLocks noChangeArrowheads="1"/>
            </p:cNvSpPr>
            <p:nvPr/>
          </p:nvSpPr>
          <p:spPr bwMode="auto">
            <a:xfrm>
              <a:off x="3882" y="3430"/>
              <a:ext cx="116" cy="278"/>
            </a:xfrm>
            <a:prstGeom prst="rect">
              <a:avLst/>
            </a:prstGeom>
            <a:noFill/>
            <a:ln w="9525">
              <a:noFill/>
              <a:miter lim="800000"/>
              <a:headEnd/>
              <a:tailEnd/>
            </a:ln>
          </p:spPr>
          <p:txBody>
            <a:bodyPr wrap="none" lIns="0" tIns="0" rIns="0" bIns="0">
              <a:spAutoFit/>
            </a:bodyPr>
            <a:lstStyle/>
            <a:p>
              <a:r>
                <a:rPr lang="es-ES_tradnl" sz="2900" b="1">
                  <a:solidFill>
                    <a:srgbClr val="FF3300"/>
                  </a:solidFill>
                  <a:latin typeface="Times New Roman" pitchFamily="18" charset="0"/>
                </a:rPr>
                <a:t>6</a:t>
              </a:r>
              <a:endParaRPr lang="es-ES_tradnl" sz="2400" b="1">
                <a:solidFill>
                  <a:srgbClr val="FF3300"/>
                </a:solidFill>
                <a:latin typeface="Times New Roman" pitchFamily="18" charset="0"/>
              </a:endParaRPr>
            </a:p>
          </p:txBody>
        </p:sp>
        <p:grpSp>
          <p:nvGrpSpPr>
            <p:cNvPr id="7201" name="Group 55"/>
            <p:cNvGrpSpPr>
              <a:grpSpLocks/>
            </p:cNvGrpSpPr>
            <p:nvPr/>
          </p:nvGrpSpPr>
          <p:grpSpPr bwMode="auto">
            <a:xfrm rot="5592268">
              <a:off x="3508" y="2385"/>
              <a:ext cx="433" cy="437"/>
              <a:chOff x="928" y="1847"/>
              <a:chExt cx="534" cy="539"/>
            </a:xfrm>
          </p:grpSpPr>
          <p:sp>
            <p:nvSpPr>
              <p:cNvPr id="7205" name="Oval 56"/>
              <p:cNvSpPr>
                <a:spLocks noChangeArrowheads="1"/>
              </p:cNvSpPr>
              <p:nvPr/>
            </p:nvSpPr>
            <p:spPr bwMode="auto">
              <a:xfrm rot="-192760">
                <a:off x="928" y="1847"/>
                <a:ext cx="534" cy="534"/>
              </a:xfrm>
              <a:prstGeom prst="ellipse">
                <a:avLst/>
              </a:prstGeom>
              <a:solidFill>
                <a:srgbClr val="FFFFFF"/>
              </a:solidFill>
              <a:ln w="9525">
                <a:solidFill>
                  <a:srgbClr val="000000"/>
                </a:solidFill>
                <a:round/>
                <a:headEnd/>
                <a:tailEnd/>
              </a:ln>
            </p:spPr>
            <p:txBody>
              <a:bodyPr rot="10800000" vert="eaVert" wrap="none" anchor="ctr"/>
              <a:lstStyle/>
              <a:p>
                <a:pPr algn="ctr"/>
                <a:endParaRPr lang="es-ES_tradnl" sz="2400">
                  <a:solidFill>
                    <a:schemeClr val="bg1"/>
                  </a:solidFill>
                  <a:latin typeface="Times New Roman" pitchFamily="18" charset="0"/>
                </a:endParaRPr>
              </a:p>
            </p:txBody>
          </p:sp>
          <p:sp>
            <p:nvSpPr>
              <p:cNvPr id="7206" name="AutoShape 57"/>
              <p:cNvSpPr>
                <a:spLocks noChangeArrowheads="1"/>
              </p:cNvSpPr>
              <p:nvPr/>
            </p:nvSpPr>
            <p:spPr bwMode="auto">
              <a:xfrm rot="-192760">
                <a:off x="929" y="1853"/>
                <a:ext cx="248" cy="533"/>
              </a:xfrm>
              <a:prstGeom prst="moon">
                <a:avLst>
                  <a:gd name="adj" fmla="val 87500"/>
                </a:avLst>
              </a:prstGeom>
              <a:solidFill>
                <a:srgbClr val="000000"/>
              </a:solidFill>
              <a:ln w="9525">
                <a:solidFill>
                  <a:srgbClr val="000000"/>
                </a:solidFill>
                <a:miter lim="800000"/>
                <a:headEnd/>
                <a:tailEnd/>
              </a:ln>
            </p:spPr>
            <p:txBody>
              <a:bodyPr rot="10800000" vert="eaVert" wrap="none" anchor="ctr"/>
              <a:lstStyle/>
              <a:p>
                <a:pPr algn="ctr"/>
                <a:endParaRPr lang="es-ES_tradnl" sz="2400">
                  <a:solidFill>
                    <a:schemeClr val="bg1"/>
                  </a:solidFill>
                  <a:latin typeface="Times New Roman" pitchFamily="18" charset="0"/>
                </a:endParaRPr>
              </a:p>
            </p:txBody>
          </p:sp>
        </p:grpSp>
        <p:grpSp>
          <p:nvGrpSpPr>
            <p:cNvPr id="7202" name="Group 58"/>
            <p:cNvGrpSpPr>
              <a:grpSpLocks/>
            </p:cNvGrpSpPr>
            <p:nvPr/>
          </p:nvGrpSpPr>
          <p:grpSpPr bwMode="auto">
            <a:xfrm rot="5592268">
              <a:off x="3735" y="3750"/>
              <a:ext cx="433" cy="437"/>
              <a:chOff x="928" y="1847"/>
              <a:chExt cx="534" cy="539"/>
            </a:xfrm>
          </p:grpSpPr>
          <p:sp>
            <p:nvSpPr>
              <p:cNvPr id="7203" name="Oval 59"/>
              <p:cNvSpPr>
                <a:spLocks noChangeArrowheads="1"/>
              </p:cNvSpPr>
              <p:nvPr/>
            </p:nvSpPr>
            <p:spPr bwMode="auto">
              <a:xfrm rot="-192760">
                <a:off x="928" y="1847"/>
                <a:ext cx="534" cy="534"/>
              </a:xfrm>
              <a:prstGeom prst="ellipse">
                <a:avLst/>
              </a:prstGeom>
              <a:solidFill>
                <a:srgbClr val="FFFFFF"/>
              </a:solidFill>
              <a:ln w="9525">
                <a:solidFill>
                  <a:srgbClr val="000000"/>
                </a:solidFill>
                <a:round/>
                <a:headEnd/>
                <a:tailEnd/>
              </a:ln>
            </p:spPr>
            <p:txBody>
              <a:bodyPr rot="10800000" vert="eaVert" wrap="none" anchor="ctr"/>
              <a:lstStyle/>
              <a:p>
                <a:pPr algn="ctr"/>
                <a:endParaRPr lang="es-ES_tradnl" sz="2400">
                  <a:solidFill>
                    <a:schemeClr val="bg1"/>
                  </a:solidFill>
                  <a:latin typeface="Times New Roman" pitchFamily="18" charset="0"/>
                </a:endParaRPr>
              </a:p>
            </p:txBody>
          </p:sp>
          <p:sp>
            <p:nvSpPr>
              <p:cNvPr id="7204" name="AutoShape 60"/>
              <p:cNvSpPr>
                <a:spLocks noChangeArrowheads="1"/>
              </p:cNvSpPr>
              <p:nvPr/>
            </p:nvSpPr>
            <p:spPr bwMode="auto">
              <a:xfrm rot="-192760">
                <a:off x="929" y="1853"/>
                <a:ext cx="248" cy="533"/>
              </a:xfrm>
              <a:prstGeom prst="moon">
                <a:avLst>
                  <a:gd name="adj" fmla="val 87500"/>
                </a:avLst>
              </a:prstGeom>
              <a:solidFill>
                <a:srgbClr val="000000"/>
              </a:solidFill>
              <a:ln w="9525">
                <a:solidFill>
                  <a:srgbClr val="000000"/>
                </a:solidFill>
                <a:miter lim="800000"/>
                <a:headEnd/>
                <a:tailEnd/>
              </a:ln>
            </p:spPr>
            <p:txBody>
              <a:bodyPr rot="10800000" vert="eaVert" wrap="none" anchor="ctr"/>
              <a:lstStyle/>
              <a:p>
                <a:pPr algn="ctr"/>
                <a:endParaRPr lang="es-ES_tradnl" sz="2400">
                  <a:solidFill>
                    <a:schemeClr val="bg1"/>
                  </a:solidFill>
                  <a:latin typeface="Times New Roman" pitchFamily="18" charset="0"/>
                </a:endParaRPr>
              </a:p>
            </p:txBody>
          </p:sp>
        </p:grpSp>
      </p:grpSp>
      <p:grpSp>
        <p:nvGrpSpPr>
          <p:cNvPr id="21" name="Group 61"/>
          <p:cNvGrpSpPr>
            <a:grpSpLocks/>
          </p:cNvGrpSpPr>
          <p:nvPr/>
        </p:nvGrpSpPr>
        <p:grpSpPr bwMode="auto">
          <a:xfrm>
            <a:off x="6219825" y="2376488"/>
            <a:ext cx="1444625" cy="4278312"/>
            <a:chOff x="3918" y="1497"/>
            <a:chExt cx="910" cy="2695"/>
          </a:xfrm>
        </p:grpSpPr>
        <p:sp>
          <p:nvSpPr>
            <p:cNvPr id="7191" name="Rectangle 62"/>
            <p:cNvSpPr>
              <a:spLocks noChangeArrowheads="1"/>
            </p:cNvSpPr>
            <p:nvPr/>
          </p:nvSpPr>
          <p:spPr bwMode="auto">
            <a:xfrm>
              <a:off x="4395" y="1561"/>
              <a:ext cx="116" cy="278"/>
            </a:xfrm>
            <a:prstGeom prst="rect">
              <a:avLst/>
            </a:prstGeom>
            <a:noFill/>
            <a:ln w="9525">
              <a:noFill/>
              <a:miter lim="800000"/>
              <a:headEnd/>
              <a:tailEnd/>
            </a:ln>
          </p:spPr>
          <p:txBody>
            <a:bodyPr wrap="none" lIns="0" tIns="0" rIns="0" bIns="0">
              <a:spAutoFit/>
            </a:bodyPr>
            <a:lstStyle/>
            <a:p>
              <a:r>
                <a:rPr lang="es-ES_tradnl" sz="2900">
                  <a:solidFill>
                    <a:srgbClr val="000000"/>
                  </a:solidFill>
                  <a:latin typeface="Times New Roman" pitchFamily="18" charset="0"/>
                </a:rPr>
                <a:t>7</a:t>
              </a:r>
              <a:endParaRPr lang="es-ES_tradnl" sz="2400">
                <a:latin typeface="Times New Roman" pitchFamily="18" charset="0"/>
              </a:endParaRPr>
            </a:p>
          </p:txBody>
        </p:sp>
        <p:sp>
          <p:nvSpPr>
            <p:cNvPr id="7192" name="Rectangle 63"/>
            <p:cNvSpPr>
              <a:spLocks noChangeArrowheads="1"/>
            </p:cNvSpPr>
            <p:nvPr/>
          </p:nvSpPr>
          <p:spPr bwMode="auto">
            <a:xfrm>
              <a:off x="4545" y="3445"/>
              <a:ext cx="116" cy="278"/>
            </a:xfrm>
            <a:prstGeom prst="rect">
              <a:avLst/>
            </a:prstGeom>
            <a:noFill/>
            <a:ln w="9525">
              <a:noFill/>
              <a:miter lim="800000"/>
              <a:headEnd/>
              <a:tailEnd/>
            </a:ln>
          </p:spPr>
          <p:txBody>
            <a:bodyPr wrap="none" lIns="0" tIns="0" rIns="0" bIns="0">
              <a:spAutoFit/>
            </a:bodyPr>
            <a:lstStyle/>
            <a:p>
              <a:r>
                <a:rPr lang="es-ES_tradnl" sz="2900">
                  <a:solidFill>
                    <a:srgbClr val="000000"/>
                  </a:solidFill>
                  <a:latin typeface="Times New Roman" pitchFamily="18" charset="0"/>
                </a:rPr>
                <a:t>7</a:t>
              </a:r>
              <a:endParaRPr lang="es-ES_tradnl" sz="2400">
                <a:latin typeface="Times New Roman" pitchFamily="18" charset="0"/>
              </a:endParaRPr>
            </a:p>
          </p:txBody>
        </p:sp>
        <p:grpSp>
          <p:nvGrpSpPr>
            <p:cNvPr id="7193" name="Group 64"/>
            <p:cNvGrpSpPr>
              <a:grpSpLocks/>
            </p:cNvGrpSpPr>
            <p:nvPr/>
          </p:nvGrpSpPr>
          <p:grpSpPr bwMode="auto">
            <a:xfrm rot="1548278">
              <a:off x="3918" y="1497"/>
              <a:ext cx="433" cy="437"/>
              <a:chOff x="928" y="1847"/>
              <a:chExt cx="534" cy="539"/>
            </a:xfrm>
          </p:grpSpPr>
          <p:sp>
            <p:nvSpPr>
              <p:cNvPr id="7197" name="Oval 65"/>
              <p:cNvSpPr>
                <a:spLocks noChangeArrowheads="1"/>
              </p:cNvSpPr>
              <p:nvPr/>
            </p:nvSpPr>
            <p:spPr bwMode="auto">
              <a:xfrm rot="-192760">
                <a:off x="928" y="1847"/>
                <a:ext cx="534" cy="534"/>
              </a:xfrm>
              <a:prstGeom prst="ellipse">
                <a:avLst/>
              </a:prstGeom>
              <a:solidFill>
                <a:srgbClr val="FFFFFF"/>
              </a:solidFill>
              <a:ln w="9525">
                <a:solidFill>
                  <a:srgbClr val="000000"/>
                </a:solidFill>
                <a:round/>
                <a:headEnd/>
                <a:tailEnd/>
              </a:ln>
            </p:spPr>
            <p:txBody>
              <a:bodyPr wrap="none" anchor="ctr"/>
              <a:lstStyle/>
              <a:p>
                <a:pPr algn="ctr"/>
                <a:endParaRPr lang="es-ES_tradnl" sz="2400">
                  <a:solidFill>
                    <a:schemeClr val="bg1"/>
                  </a:solidFill>
                  <a:latin typeface="Times New Roman" pitchFamily="18" charset="0"/>
                </a:endParaRPr>
              </a:p>
            </p:txBody>
          </p:sp>
          <p:sp>
            <p:nvSpPr>
              <p:cNvPr id="7198" name="AutoShape 66"/>
              <p:cNvSpPr>
                <a:spLocks noChangeArrowheads="1"/>
              </p:cNvSpPr>
              <p:nvPr/>
            </p:nvSpPr>
            <p:spPr bwMode="auto">
              <a:xfrm rot="-192760">
                <a:off x="929" y="1853"/>
                <a:ext cx="248" cy="533"/>
              </a:xfrm>
              <a:prstGeom prst="moon">
                <a:avLst>
                  <a:gd name="adj" fmla="val 87500"/>
                </a:avLst>
              </a:prstGeom>
              <a:solidFill>
                <a:srgbClr val="000000"/>
              </a:solidFill>
              <a:ln w="9525">
                <a:solidFill>
                  <a:srgbClr val="000000"/>
                </a:solidFill>
                <a:miter lim="800000"/>
                <a:headEnd/>
                <a:tailEnd/>
              </a:ln>
            </p:spPr>
            <p:txBody>
              <a:bodyPr wrap="none" anchor="ctr"/>
              <a:lstStyle/>
              <a:p>
                <a:pPr algn="ctr"/>
                <a:endParaRPr lang="es-ES_tradnl" sz="2400">
                  <a:solidFill>
                    <a:schemeClr val="bg1"/>
                  </a:solidFill>
                  <a:latin typeface="Times New Roman" pitchFamily="18" charset="0"/>
                </a:endParaRPr>
              </a:p>
            </p:txBody>
          </p:sp>
        </p:grpSp>
        <p:grpSp>
          <p:nvGrpSpPr>
            <p:cNvPr id="7194" name="Group 67"/>
            <p:cNvGrpSpPr>
              <a:grpSpLocks/>
            </p:cNvGrpSpPr>
            <p:nvPr/>
          </p:nvGrpSpPr>
          <p:grpSpPr bwMode="auto">
            <a:xfrm rot="1548278">
              <a:off x="4395" y="3755"/>
              <a:ext cx="433" cy="437"/>
              <a:chOff x="928" y="1847"/>
              <a:chExt cx="534" cy="539"/>
            </a:xfrm>
          </p:grpSpPr>
          <p:sp>
            <p:nvSpPr>
              <p:cNvPr id="7195" name="Oval 68"/>
              <p:cNvSpPr>
                <a:spLocks noChangeArrowheads="1"/>
              </p:cNvSpPr>
              <p:nvPr/>
            </p:nvSpPr>
            <p:spPr bwMode="auto">
              <a:xfrm rot="-192760">
                <a:off x="928" y="1847"/>
                <a:ext cx="534" cy="534"/>
              </a:xfrm>
              <a:prstGeom prst="ellipse">
                <a:avLst/>
              </a:prstGeom>
              <a:solidFill>
                <a:srgbClr val="FFFFFF"/>
              </a:solidFill>
              <a:ln w="9525">
                <a:solidFill>
                  <a:srgbClr val="000000"/>
                </a:solidFill>
                <a:round/>
                <a:headEnd/>
                <a:tailEnd/>
              </a:ln>
            </p:spPr>
            <p:txBody>
              <a:bodyPr wrap="none" anchor="ctr"/>
              <a:lstStyle/>
              <a:p>
                <a:pPr algn="ctr"/>
                <a:endParaRPr lang="es-ES_tradnl" sz="2400">
                  <a:solidFill>
                    <a:schemeClr val="bg1"/>
                  </a:solidFill>
                  <a:latin typeface="Times New Roman" pitchFamily="18" charset="0"/>
                </a:endParaRPr>
              </a:p>
            </p:txBody>
          </p:sp>
          <p:sp>
            <p:nvSpPr>
              <p:cNvPr id="7196" name="AutoShape 69"/>
              <p:cNvSpPr>
                <a:spLocks noChangeArrowheads="1"/>
              </p:cNvSpPr>
              <p:nvPr/>
            </p:nvSpPr>
            <p:spPr bwMode="auto">
              <a:xfrm rot="-192760">
                <a:off x="929" y="1853"/>
                <a:ext cx="248" cy="533"/>
              </a:xfrm>
              <a:prstGeom prst="moon">
                <a:avLst>
                  <a:gd name="adj" fmla="val 87500"/>
                </a:avLst>
              </a:prstGeom>
              <a:solidFill>
                <a:srgbClr val="000000"/>
              </a:solidFill>
              <a:ln w="9525">
                <a:solidFill>
                  <a:srgbClr val="000000"/>
                </a:solidFill>
                <a:miter lim="800000"/>
                <a:headEnd/>
                <a:tailEnd/>
              </a:ln>
            </p:spPr>
            <p:txBody>
              <a:bodyPr wrap="none" anchor="ctr"/>
              <a:lstStyle/>
              <a:p>
                <a:pPr algn="ctr"/>
                <a:endParaRPr lang="es-ES_tradnl" sz="2400">
                  <a:solidFill>
                    <a:schemeClr val="bg1"/>
                  </a:solidFill>
                  <a:latin typeface="Times New Roman" pitchFamily="18" charset="0"/>
                </a:endParaRPr>
              </a:p>
            </p:txBody>
          </p:sp>
        </p:grpSp>
      </p:grpSp>
      <p:grpSp>
        <p:nvGrpSpPr>
          <p:cNvPr id="24" name="Group 70"/>
          <p:cNvGrpSpPr>
            <a:grpSpLocks/>
          </p:cNvGrpSpPr>
          <p:nvPr/>
        </p:nvGrpSpPr>
        <p:grpSpPr bwMode="auto">
          <a:xfrm>
            <a:off x="5589588" y="846138"/>
            <a:ext cx="3208337" cy="5807075"/>
            <a:chOff x="3521" y="533"/>
            <a:chExt cx="2021" cy="3658"/>
          </a:xfrm>
        </p:grpSpPr>
        <p:sp>
          <p:nvSpPr>
            <p:cNvPr id="7183" name="Rectangle 71"/>
            <p:cNvSpPr>
              <a:spLocks noChangeArrowheads="1"/>
            </p:cNvSpPr>
            <p:nvPr/>
          </p:nvSpPr>
          <p:spPr bwMode="auto">
            <a:xfrm>
              <a:off x="3992" y="533"/>
              <a:ext cx="116" cy="278"/>
            </a:xfrm>
            <a:prstGeom prst="rect">
              <a:avLst/>
            </a:prstGeom>
            <a:noFill/>
            <a:ln w="9525">
              <a:noFill/>
              <a:miter lim="800000"/>
              <a:headEnd/>
              <a:tailEnd/>
            </a:ln>
          </p:spPr>
          <p:txBody>
            <a:bodyPr wrap="none" lIns="0" tIns="0" rIns="0" bIns="0">
              <a:spAutoFit/>
            </a:bodyPr>
            <a:lstStyle/>
            <a:p>
              <a:r>
                <a:rPr lang="es-ES_tradnl" sz="2900">
                  <a:solidFill>
                    <a:srgbClr val="000000"/>
                  </a:solidFill>
                  <a:latin typeface="Times New Roman" pitchFamily="18" charset="0"/>
                </a:rPr>
                <a:t>8</a:t>
              </a:r>
              <a:endParaRPr lang="es-ES_tradnl" sz="2400">
                <a:latin typeface="Times New Roman" pitchFamily="18" charset="0"/>
              </a:endParaRPr>
            </a:p>
          </p:txBody>
        </p:sp>
        <p:sp>
          <p:nvSpPr>
            <p:cNvPr id="7184" name="Rectangle 72"/>
            <p:cNvSpPr>
              <a:spLocks noChangeArrowheads="1"/>
            </p:cNvSpPr>
            <p:nvPr/>
          </p:nvSpPr>
          <p:spPr bwMode="auto">
            <a:xfrm>
              <a:off x="5249" y="3437"/>
              <a:ext cx="116" cy="278"/>
            </a:xfrm>
            <a:prstGeom prst="rect">
              <a:avLst/>
            </a:prstGeom>
            <a:noFill/>
            <a:ln w="9525">
              <a:noFill/>
              <a:miter lim="800000"/>
              <a:headEnd/>
              <a:tailEnd/>
            </a:ln>
          </p:spPr>
          <p:txBody>
            <a:bodyPr wrap="none" lIns="0" tIns="0" rIns="0" bIns="0">
              <a:spAutoFit/>
            </a:bodyPr>
            <a:lstStyle/>
            <a:p>
              <a:r>
                <a:rPr lang="es-ES_tradnl" sz="2900">
                  <a:solidFill>
                    <a:srgbClr val="000000"/>
                  </a:solidFill>
                  <a:latin typeface="Times New Roman" pitchFamily="18" charset="0"/>
                </a:rPr>
                <a:t>8</a:t>
              </a:r>
              <a:endParaRPr lang="es-ES_tradnl" sz="2400">
                <a:latin typeface="Times New Roman" pitchFamily="18" charset="0"/>
              </a:endParaRPr>
            </a:p>
          </p:txBody>
        </p:sp>
        <p:grpSp>
          <p:nvGrpSpPr>
            <p:cNvPr id="7185" name="Group 73"/>
            <p:cNvGrpSpPr>
              <a:grpSpLocks/>
            </p:cNvGrpSpPr>
            <p:nvPr/>
          </p:nvGrpSpPr>
          <p:grpSpPr bwMode="auto">
            <a:xfrm rot="-3031752">
              <a:off x="3523" y="580"/>
              <a:ext cx="433" cy="437"/>
              <a:chOff x="928" y="1847"/>
              <a:chExt cx="534" cy="539"/>
            </a:xfrm>
          </p:grpSpPr>
          <p:sp>
            <p:nvSpPr>
              <p:cNvPr id="7189" name="Oval 74"/>
              <p:cNvSpPr>
                <a:spLocks noChangeArrowheads="1"/>
              </p:cNvSpPr>
              <p:nvPr/>
            </p:nvSpPr>
            <p:spPr bwMode="auto">
              <a:xfrm rot="-192760">
                <a:off x="928" y="1847"/>
                <a:ext cx="534" cy="534"/>
              </a:xfrm>
              <a:prstGeom prst="ellipse">
                <a:avLst/>
              </a:prstGeom>
              <a:solidFill>
                <a:srgbClr val="FFFFFF"/>
              </a:solidFill>
              <a:ln w="9525">
                <a:solidFill>
                  <a:srgbClr val="000000"/>
                </a:solidFill>
                <a:round/>
                <a:headEnd/>
                <a:tailEnd/>
              </a:ln>
            </p:spPr>
            <p:txBody>
              <a:bodyPr vert="eaVert" wrap="none" anchor="ctr"/>
              <a:lstStyle/>
              <a:p>
                <a:pPr algn="ctr"/>
                <a:endParaRPr lang="es-ES_tradnl" sz="2400">
                  <a:solidFill>
                    <a:schemeClr val="bg1"/>
                  </a:solidFill>
                  <a:latin typeface="Times New Roman" pitchFamily="18" charset="0"/>
                </a:endParaRPr>
              </a:p>
            </p:txBody>
          </p:sp>
          <p:sp>
            <p:nvSpPr>
              <p:cNvPr id="7190" name="AutoShape 75"/>
              <p:cNvSpPr>
                <a:spLocks noChangeArrowheads="1"/>
              </p:cNvSpPr>
              <p:nvPr/>
            </p:nvSpPr>
            <p:spPr bwMode="auto">
              <a:xfrm rot="-192760">
                <a:off x="929" y="1853"/>
                <a:ext cx="248" cy="533"/>
              </a:xfrm>
              <a:prstGeom prst="moon">
                <a:avLst>
                  <a:gd name="adj" fmla="val 87500"/>
                </a:avLst>
              </a:prstGeom>
              <a:solidFill>
                <a:srgbClr val="000000"/>
              </a:solidFill>
              <a:ln w="9525">
                <a:solidFill>
                  <a:srgbClr val="000000"/>
                </a:solidFill>
                <a:miter lim="800000"/>
                <a:headEnd/>
                <a:tailEnd/>
              </a:ln>
            </p:spPr>
            <p:txBody>
              <a:bodyPr vert="eaVert" wrap="none" anchor="ctr"/>
              <a:lstStyle/>
              <a:p>
                <a:pPr algn="ctr"/>
                <a:endParaRPr lang="es-ES_tradnl" sz="2400">
                  <a:solidFill>
                    <a:schemeClr val="bg1"/>
                  </a:solidFill>
                  <a:latin typeface="Times New Roman" pitchFamily="18" charset="0"/>
                </a:endParaRPr>
              </a:p>
            </p:txBody>
          </p:sp>
        </p:grpSp>
        <p:grpSp>
          <p:nvGrpSpPr>
            <p:cNvPr id="7186" name="Group 76"/>
            <p:cNvGrpSpPr>
              <a:grpSpLocks/>
            </p:cNvGrpSpPr>
            <p:nvPr/>
          </p:nvGrpSpPr>
          <p:grpSpPr bwMode="auto">
            <a:xfrm rot="-3031752">
              <a:off x="5107" y="3756"/>
              <a:ext cx="433" cy="437"/>
              <a:chOff x="928" y="1847"/>
              <a:chExt cx="534" cy="539"/>
            </a:xfrm>
          </p:grpSpPr>
          <p:sp>
            <p:nvSpPr>
              <p:cNvPr id="7187" name="Oval 77"/>
              <p:cNvSpPr>
                <a:spLocks noChangeArrowheads="1"/>
              </p:cNvSpPr>
              <p:nvPr/>
            </p:nvSpPr>
            <p:spPr bwMode="auto">
              <a:xfrm rot="-192760">
                <a:off x="928" y="1847"/>
                <a:ext cx="534" cy="534"/>
              </a:xfrm>
              <a:prstGeom prst="ellipse">
                <a:avLst/>
              </a:prstGeom>
              <a:solidFill>
                <a:srgbClr val="FFFFFF"/>
              </a:solidFill>
              <a:ln w="9525">
                <a:solidFill>
                  <a:srgbClr val="000000"/>
                </a:solidFill>
                <a:round/>
                <a:headEnd/>
                <a:tailEnd/>
              </a:ln>
            </p:spPr>
            <p:txBody>
              <a:bodyPr vert="eaVert" wrap="none" anchor="ctr"/>
              <a:lstStyle/>
              <a:p>
                <a:pPr algn="ctr"/>
                <a:endParaRPr lang="es-ES_tradnl" sz="2400">
                  <a:solidFill>
                    <a:schemeClr val="bg1"/>
                  </a:solidFill>
                  <a:latin typeface="Times New Roman" pitchFamily="18" charset="0"/>
                </a:endParaRPr>
              </a:p>
            </p:txBody>
          </p:sp>
          <p:sp>
            <p:nvSpPr>
              <p:cNvPr id="7188" name="AutoShape 78"/>
              <p:cNvSpPr>
                <a:spLocks noChangeArrowheads="1"/>
              </p:cNvSpPr>
              <p:nvPr/>
            </p:nvSpPr>
            <p:spPr bwMode="auto">
              <a:xfrm rot="-192760">
                <a:off x="929" y="1853"/>
                <a:ext cx="248" cy="533"/>
              </a:xfrm>
              <a:prstGeom prst="moon">
                <a:avLst>
                  <a:gd name="adj" fmla="val 87500"/>
                </a:avLst>
              </a:prstGeom>
              <a:solidFill>
                <a:srgbClr val="000000"/>
              </a:solidFill>
              <a:ln w="9525">
                <a:solidFill>
                  <a:srgbClr val="000000"/>
                </a:solidFill>
                <a:miter lim="800000"/>
                <a:headEnd/>
                <a:tailEnd/>
              </a:ln>
            </p:spPr>
            <p:txBody>
              <a:bodyPr vert="eaVert" wrap="none" anchor="ctr"/>
              <a:lstStyle/>
              <a:p>
                <a:pPr algn="ctr"/>
                <a:endParaRPr lang="es-ES_tradnl" sz="2400">
                  <a:solidFill>
                    <a:schemeClr val="bg1"/>
                  </a:solidFill>
                  <a:latin typeface="Times New Roman" pitchFamily="18" charset="0"/>
                </a:endParaRPr>
              </a:p>
            </p:txBody>
          </p:sp>
        </p:grpSp>
      </p:grpSp>
      <p:sp>
        <p:nvSpPr>
          <p:cNvPr id="79" name="78 CuadroTexto"/>
          <p:cNvSpPr txBox="1">
            <a:spLocks noChangeArrowheads="1"/>
          </p:cNvSpPr>
          <p:nvPr/>
        </p:nvSpPr>
        <p:spPr bwMode="auto">
          <a:xfrm>
            <a:off x="485775" y="5011738"/>
            <a:ext cx="8369300" cy="1570037"/>
          </a:xfrm>
          <a:prstGeom prst="rect">
            <a:avLst/>
          </a:prstGeom>
          <a:noFill/>
          <a:ln w="9525">
            <a:noFill/>
            <a:miter lim="800000"/>
            <a:headEnd/>
            <a:tailEnd/>
          </a:ln>
        </p:spPr>
        <p:txBody>
          <a:bodyPr>
            <a:spAutoFit/>
          </a:bodyPr>
          <a:lstStyle/>
          <a:p>
            <a:pPr algn="ctr"/>
            <a:r>
              <a:rPr lang="es-ES_tradnl" sz="3200" b="1">
                <a:solidFill>
                  <a:srgbClr val="C00000"/>
                </a:solidFill>
                <a:latin typeface="Calibri" pitchFamily="34" charset="0"/>
              </a:rPr>
              <a:t>Si el período de rotación de la Luna alrededor de su eje fuera distinto del período de traslación alrededor de la Tierra...</a:t>
            </a:r>
            <a:endParaRPr lang="es-ES_tradnl" sz="3200">
              <a:solidFill>
                <a:srgbClr val="C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2652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652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par>
                                <p:cTn id="19" presetID="1" presetClass="exit" presetSubtype="0" fill="hold" grpId="1" nodeType="withEffect">
                                  <p:stCondLst>
                                    <p:cond delay="0"/>
                                  </p:stCondLst>
                                  <p:childTnLst>
                                    <p:set>
                                      <p:cBhvr>
                                        <p:cTn id="20" dur="1" fill="hold">
                                          <p:stCondLst>
                                            <p:cond delay="0"/>
                                          </p:stCondLst>
                                        </p:cTn>
                                        <p:tgtEl>
                                          <p:spTgt spid="79"/>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499"/>
                                          </p:stCondLst>
                                        </p:cTn>
                                        <p:tgtEl>
                                          <p:spTgt spid="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8"/>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1"/>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5218" grpId="0" animBg="1"/>
      <p:bldP spid="79" grpId="0"/>
      <p:bldP spid="79" grpId="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2226" name="Text Box 3"/>
          <p:cNvSpPr txBox="1">
            <a:spLocks noChangeArrowheads="1"/>
          </p:cNvSpPr>
          <p:nvPr/>
        </p:nvSpPr>
        <p:spPr bwMode="auto">
          <a:xfrm>
            <a:off x="0" y="0"/>
            <a:ext cx="9144000" cy="769938"/>
          </a:xfrm>
          <a:prstGeom prst="rect">
            <a:avLst/>
          </a:prstGeom>
          <a:solidFill>
            <a:srgbClr val="000066"/>
          </a:solidFill>
          <a:ln w="9525">
            <a:noFill/>
            <a:miter lim="800000"/>
            <a:headEnd/>
            <a:tailEnd/>
          </a:ln>
        </p:spPr>
        <p:txBody>
          <a:bodyPr>
            <a:spAutoFit/>
          </a:bodyPr>
          <a:lstStyle/>
          <a:p>
            <a:pPr algn="ctr">
              <a:spcBef>
                <a:spcPct val="50000"/>
              </a:spcBef>
            </a:pPr>
            <a:r>
              <a:rPr lang="es-ES" sz="4400" b="1">
                <a:solidFill>
                  <a:srgbClr val="FFFF00"/>
                </a:solidFill>
                <a:latin typeface="Calibri" pitchFamily="34" charset="0"/>
                <a:cs typeface="Calibri" pitchFamily="34" charset="0"/>
              </a:rPr>
              <a:t>2. FASES DE LA LUNA</a:t>
            </a:r>
            <a:endParaRPr lang="es-ES" sz="2400" b="1">
              <a:solidFill>
                <a:srgbClr val="FFFF00"/>
              </a:solidFill>
              <a:latin typeface="Calibri" pitchFamily="34" charset="0"/>
              <a:cs typeface="Calibri" pitchFamily="34" charset="0"/>
            </a:endParaRPr>
          </a:p>
        </p:txBody>
      </p:sp>
      <p:grpSp>
        <p:nvGrpSpPr>
          <p:cNvPr id="2" name="Group 5"/>
          <p:cNvGrpSpPr>
            <a:grpSpLocks/>
          </p:cNvGrpSpPr>
          <p:nvPr/>
        </p:nvGrpSpPr>
        <p:grpSpPr bwMode="auto">
          <a:xfrm>
            <a:off x="2281238" y="1531938"/>
            <a:ext cx="1716087" cy="2193925"/>
            <a:chOff x="3033" y="1043"/>
            <a:chExt cx="603" cy="771"/>
          </a:xfrm>
        </p:grpSpPr>
        <p:pic>
          <p:nvPicPr>
            <p:cNvPr id="52254" name="Picture 6" descr="4454"/>
            <p:cNvPicPr>
              <a:picLocks noChangeAspect="1" noChangeArrowheads="1"/>
            </p:cNvPicPr>
            <p:nvPr/>
          </p:nvPicPr>
          <p:blipFill>
            <a:blip r:embed="rId2" cstate="print">
              <a:clrChange>
                <a:clrFrom>
                  <a:srgbClr val="010101"/>
                </a:clrFrom>
                <a:clrTo>
                  <a:srgbClr val="010101">
                    <a:alpha val="0"/>
                  </a:srgbClr>
                </a:clrTo>
              </a:clrChange>
            </a:blip>
            <a:srcRect/>
            <a:stretch>
              <a:fillRect/>
            </a:stretch>
          </p:blipFill>
          <p:spPr bwMode="auto">
            <a:xfrm rot="-5400000">
              <a:off x="2951" y="1130"/>
              <a:ext cx="771" cy="598"/>
            </a:xfrm>
            <a:prstGeom prst="rect">
              <a:avLst/>
            </a:prstGeom>
            <a:noFill/>
            <a:ln w="9525">
              <a:noFill/>
              <a:miter lim="800000"/>
              <a:headEnd/>
              <a:tailEnd/>
            </a:ln>
          </p:spPr>
        </p:pic>
        <p:sp>
          <p:nvSpPr>
            <p:cNvPr id="52255" name="Rectangle 7"/>
            <p:cNvSpPr>
              <a:spLocks noChangeArrowheads="1"/>
            </p:cNvSpPr>
            <p:nvPr/>
          </p:nvSpPr>
          <p:spPr bwMode="auto">
            <a:xfrm>
              <a:off x="3033" y="1055"/>
              <a:ext cx="108" cy="245"/>
            </a:xfrm>
            <a:prstGeom prst="rect">
              <a:avLst/>
            </a:prstGeom>
            <a:solidFill>
              <a:schemeClr val="tx1"/>
            </a:solidFill>
            <a:ln w="9525">
              <a:solidFill>
                <a:schemeClr val="tx1"/>
              </a:solidFill>
              <a:miter lim="800000"/>
              <a:headEnd/>
              <a:tailEnd/>
            </a:ln>
          </p:spPr>
          <p:txBody>
            <a:bodyPr wrap="none" anchor="ctr"/>
            <a:lstStyle/>
            <a:p>
              <a:endParaRPr lang="es-ES_tradnl" sz="2400">
                <a:latin typeface="Times New Roman" pitchFamily="18" charset="0"/>
              </a:endParaRPr>
            </a:p>
          </p:txBody>
        </p:sp>
      </p:grpSp>
      <p:pic>
        <p:nvPicPr>
          <p:cNvPr id="137224" name="Picture 8" descr="166143"/>
          <p:cNvPicPr>
            <a:picLocks noChangeAspect="1" noChangeArrowheads="1"/>
          </p:cNvPicPr>
          <p:nvPr/>
        </p:nvPicPr>
        <p:blipFill>
          <a:blip r:embed="rId3" cstate="print">
            <a:clrChange>
              <a:clrFrom>
                <a:srgbClr val="050505"/>
              </a:clrFrom>
              <a:clrTo>
                <a:srgbClr val="050505">
                  <a:alpha val="0"/>
                </a:srgbClr>
              </a:clrTo>
            </a:clrChange>
          </a:blip>
          <a:srcRect/>
          <a:stretch>
            <a:fillRect/>
          </a:stretch>
        </p:blipFill>
        <p:spPr bwMode="auto">
          <a:xfrm>
            <a:off x="4518025" y="1606550"/>
            <a:ext cx="1979613" cy="1974850"/>
          </a:xfrm>
          <a:prstGeom prst="rect">
            <a:avLst/>
          </a:prstGeom>
          <a:noFill/>
          <a:ln w="9525">
            <a:noFill/>
            <a:miter lim="800000"/>
            <a:headEnd/>
            <a:tailEnd/>
          </a:ln>
        </p:spPr>
      </p:pic>
      <p:grpSp>
        <p:nvGrpSpPr>
          <p:cNvPr id="3" name="Group 9"/>
          <p:cNvGrpSpPr>
            <a:grpSpLocks/>
          </p:cNvGrpSpPr>
          <p:nvPr/>
        </p:nvGrpSpPr>
        <p:grpSpPr bwMode="auto">
          <a:xfrm>
            <a:off x="6550025" y="2924175"/>
            <a:ext cx="2290763" cy="2171700"/>
            <a:chOff x="0" y="1692"/>
            <a:chExt cx="867" cy="822"/>
          </a:xfrm>
        </p:grpSpPr>
        <p:grpSp>
          <p:nvGrpSpPr>
            <p:cNvPr id="52250" name="Group 10"/>
            <p:cNvGrpSpPr>
              <a:grpSpLocks/>
            </p:cNvGrpSpPr>
            <p:nvPr/>
          </p:nvGrpSpPr>
          <p:grpSpPr bwMode="auto">
            <a:xfrm>
              <a:off x="0" y="1692"/>
              <a:ext cx="858" cy="803"/>
              <a:chOff x="340" y="436"/>
              <a:chExt cx="1357" cy="1270"/>
            </a:xfrm>
          </p:grpSpPr>
          <p:pic>
            <p:nvPicPr>
              <p:cNvPr id="52252" name="Picture 11" descr="33698"/>
              <p:cNvPicPr>
                <a:picLocks noChangeAspect="1" noChangeArrowheads="1"/>
              </p:cNvPicPr>
              <p:nvPr/>
            </p:nvPicPr>
            <p:blipFill>
              <a:blip r:embed="rId4" cstate="print">
                <a:clrChange>
                  <a:clrFrom>
                    <a:srgbClr val="020202"/>
                  </a:clrFrom>
                  <a:clrTo>
                    <a:srgbClr val="020202">
                      <a:alpha val="0"/>
                    </a:srgbClr>
                  </a:clrTo>
                </a:clrChange>
              </a:blip>
              <a:srcRect/>
              <a:stretch>
                <a:fillRect/>
              </a:stretch>
            </p:blipFill>
            <p:spPr bwMode="auto">
              <a:xfrm>
                <a:off x="431" y="436"/>
                <a:ext cx="1266" cy="1266"/>
              </a:xfrm>
              <a:prstGeom prst="rect">
                <a:avLst/>
              </a:prstGeom>
              <a:noFill/>
              <a:ln w="9525">
                <a:noFill/>
                <a:miter lim="800000"/>
                <a:headEnd/>
                <a:tailEnd/>
              </a:ln>
            </p:spPr>
          </p:pic>
          <p:sp>
            <p:nvSpPr>
              <p:cNvPr id="52253" name="Rectangle 12"/>
              <p:cNvSpPr>
                <a:spLocks noChangeArrowheads="1"/>
              </p:cNvSpPr>
              <p:nvPr/>
            </p:nvSpPr>
            <p:spPr bwMode="auto">
              <a:xfrm>
                <a:off x="340" y="1616"/>
                <a:ext cx="453" cy="90"/>
              </a:xfrm>
              <a:prstGeom prst="rect">
                <a:avLst/>
              </a:prstGeom>
              <a:solidFill>
                <a:schemeClr val="tx1"/>
              </a:solidFill>
              <a:ln w="9525">
                <a:solidFill>
                  <a:schemeClr val="tx1"/>
                </a:solidFill>
                <a:miter lim="800000"/>
                <a:headEnd/>
                <a:tailEnd/>
              </a:ln>
            </p:spPr>
            <p:txBody>
              <a:bodyPr wrap="none" anchor="ctr"/>
              <a:lstStyle/>
              <a:p>
                <a:endParaRPr lang="es-ES_tradnl" sz="2400">
                  <a:latin typeface="Times New Roman" pitchFamily="18" charset="0"/>
                </a:endParaRPr>
              </a:p>
            </p:txBody>
          </p:sp>
        </p:grpSp>
        <p:sp>
          <p:nvSpPr>
            <p:cNvPr id="52251" name="Rectangle 13"/>
            <p:cNvSpPr>
              <a:spLocks noChangeArrowheads="1"/>
            </p:cNvSpPr>
            <p:nvPr/>
          </p:nvSpPr>
          <p:spPr bwMode="auto">
            <a:xfrm>
              <a:off x="782" y="2454"/>
              <a:ext cx="85" cy="60"/>
            </a:xfrm>
            <a:prstGeom prst="rect">
              <a:avLst/>
            </a:prstGeom>
            <a:solidFill>
              <a:schemeClr val="tx1"/>
            </a:solidFill>
            <a:ln w="9525">
              <a:solidFill>
                <a:schemeClr val="tx1"/>
              </a:solidFill>
              <a:miter lim="800000"/>
              <a:headEnd/>
              <a:tailEnd/>
            </a:ln>
          </p:spPr>
          <p:txBody>
            <a:bodyPr wrap="none" anchor="ctr"/>
            <a:lstStyle/>
            <a:p>
              <a:endParaRPr lang="es-ES_tradnl" sz="2400">
                <a:latin typeface="Times New Roman" pitchFamily="18" charset="0"/>
              </a:endParaRPr>
            </a:p>
          </p:txBody>
        </p:sp>
      </p:grpSp>
      <p:pic>
        <p:nvPicPr>
          <p:cNvPr id="137230" name="Picture 14" descr="174359x150"/>
          <p:cNvPicPr>
            <a:picLocks noChangeAspect="1" noChangeArrowheads="1"/>
          </p:cNvPicPr>
          <p:nvPr/>
        </p:nvPicPr>
        <p:blipFill>
          <a:blip r:embed="rId5" cstate="print">
            <a:clrChange>
              <a:clrFrom>
                <a:srgbClr val="040404"/>
              </a:clrFrom>
              <a:clrTo>
                <a:srgbClr val="040404">
                  <a:alpha val="0"/>
                </a:srgbClr>
              </a:clrTo>
            </a:clrChange>
          </a:blip>
          <a:srcRect/>
          <a:stretch>
            <a:fillRect/>
          </a:stretch>
        </p:blipFill>
        <p:spPr bwMode="auto">
          <a:xfrm rot="-1709478">
            <a:off x="149225" y="1649413"/>
            <a:ext cx="1622425" cy="1962150"/>
          </a:xfrm>
          <a:prstGeom prst="rect">
            <a:avLst/>
          </a:prstGeom>
          <a:noFill/>
          <a:ln w="9525">
            <a:noFill/>
            <a:miter lim="800000"/>
            <a:headEnd/>
            <a:tailEnd/>
          </a:ln>
        </p:spPr>
      </p:pic>
      <p:pic>
        <p:nvPicPr>
          <p:cNvPr id="137236" name="Picture 20" descr="166143"/>
          <p:cNvPicPr>
            <a:picLocks noChangeAspect="1" noChangeArrowheads="1"/>
          </p:cNvPicPr>
          <p:nvPr/>
        </p:nvPicPr>
        <p:blipFill>
          <a:blip r:embed="rId6" cstate="print">
            <a:clrChange>
              <a:clrFrom>
                <a:srgbClr val="050505"/>
              </a:clrFrom>
              <a:clrTo>
                <a:srgbClr val="050505">
                  <a:alpha val="0"/>
                </a:srgbClr>
              </a:clrTo>
            </a:clrChange>
          </a:blip>
          <a:srcRect/>
          <a:stretch>
            <a:fillRect/>
          </a:stretch>
        </p:blipFill>
        <p:spPr bwMode="auto">
          <a:xfrm>
            <a:off x="4325938" y="4229100"/>
            <a:ext cx="1979612" cy="1974850"/>
          </a:xfrm>
          <a:prstGeom prst="rect">
            <a:avLst/>
          </a:prstGeom>
          <a:noFill/>
          <a:ln w="9525">
            <a:noFill/>
            <a:miter lim="800000"/>
            <a:headEnd/>
            <a:tailEnd/>
          </a:ln>
        </p:spPr>
      </p:pic>
      <p:pic>
        <p:nvPicPr>
          <p:cNvPr id="137242" name="Picture 26" descr="174359x150"/>
          <p:cNvPicPr>
            <a:picLocks noChangeAspect="1" noChangeArrowheads="1"/>
          </p:cNvPicPr>
          <p:nvPr/>
        </p:nvPicPr>
        <p:blipFill>
          <a:blip r:embed="rId5" cstate="print">
            <a:clrChange>
              <a:clrFrom>
                <a:srgbClr val="040404"/>
              </a:clrFrom>
              <a:clrTo>
                <a:srgbClr val="040404">
                  <a:alpha val="0"/>
                </a:srgbClr>
              </a:clrTo>
            </a:clrChange>
          </a:blip>
          <a:srcRect/>
          <a:stretch>
            <a:fillRect/>
          </a:stretch>
        </p:blipFill>
        <p:spPr bwMode="auto">
          <a:xfrm rot="1709478" flipH="1">
            <a:off x="171450" y="4271963"/>
            <a:ext cx="1622425" cy="1962150"/>
          </a:xfrm>
          <a:prstGeom prst="rect">
            <a:avLst/>
          </a:prstGeom>
          <a:noFill/>
          <a:ln w="9525">
            <a:noFill/>
            <a:miter lim="800000"/>
            <a:headEnd/>
            <a:tailEnd/>
          </a:ln>
        </p:spPr>
      </p:pic>
      <p:grpSp>
        <p:nvGrpSpPr>
          <p:cNvPr id="5" name="Group 28"/>
          <p:cNvGrpSpPr>
            <a:grpSpLocks/>
          </p:cNvGrpSpPr>
          <p:nvPr/>
        </p:nvGrpSpPr>
        <p:grpSpPr bwMode="auto">
          <a:xfrm>
            <a:off x="1928813" y="4108450"/>
            <a:ext cx="2166937" cy="2239963"/>
            <a:chOff x="1384" y="2588"/>
            <a:chExt cx="1365" cy="1411"/>
          </a:xfrm>
        </p:grpSpPr>
        <p:grpSp>
          <p:nvGrpSpPr>
            <p:cNvPr id="52246" name="Group 17"/>
            <p:cNvGrpSpPr>
              <a:grpSpLocks/>
            </p:cNvGrpSpPr>
            <p:nvPr/>
          </p:nvGrpSpPr>
          <p:grpSpPr bwMode="auto">
            <a:xfrm>
              <a:off x="1384" y="2617"/>
              <a:ext cx="1081" cy="1382"/>
              <a:chOff x="3033" y="1043"/>
              <a:chExt cx="603" cy="771"/>
            </a:xfrm>
          </p:grpSpPr>
          <p:pic>
            <p:nvPicPr>
              <p:cNvPr id="52248" name="Picture 18" descr="4454"/>
              <p:cNvPicPr>
                <a:picLocks noChangeAspect="1" noChangeArrowheads="1"/>
              </p:cNvPicPr>
              <p:nvPr/>
            </p:nvPicPr>
            <p:blipFill>
              <a:blip r:embed="rId2" cstate="print">
                <a:clrChange>
                  <a:clrFrom>
                    <a:srgbClr val="010101"/>
                  </a:clrFrom>
                  <a:clrTo>
                    <a:srgbClr val="010101">
                      <a:alpha val="0"/>
                    </a:srgbClr>
                  </a:clrTo>
                </a:clrChange>
              </a:blip>
              <a:srcRect/>
              <a:stretch>
                <a:fillRect/>
              </a:stretch>
            </p:blipFill>
            <p:spPr bwMode="auto">
              <a:xfrm rot="5400000" flipH="1">
                <a:off x="2951" y="1130"/>
                <a:ext cx="771" cy="598"/>
              </a:xfrm>
              <a:prstGeom prst="rect">
                <a:avLst/>
              </a:prstGeom>
              <a:noFill/>
              <a:ln w="9525">
                <a:noFill/>
                <a:miter lim="800000"/>
                <a:headEnd/>
                <a:tailEnd/>
              </a:ln>
            </p:spPr>
          </p:pic>
          <p:sp>
            <p:nvSpPr>
              <p:cNvPr id="52249" name="Rectangle 19"/>
              <p:cNvSpPr>
                <a:spLocks noChangeArrowheads="1"/>
              </p:cNvSpPr>
              <p:nvPr/>
            </p:nvSpPr>
            <p:spPr bwMode="auto">
              <a:xfrm>
                <a:off x="3033" y="1055"/>
                <a:ext cx="108" cy="245"/>
              </a:xfrm>
              <a:prstGeom prst="rect">
                <a:avLst/>
              </a:prstGeom>
              <a:solidFill>
                <a:schemeClr val="tx1"/>
              </a:solidFill>
              <a:ln w="9525">
                <a:solidFill>
                  <a:schemeClr val="tx1"/>
                </a:solidFill>
                <a:miter lim="800000"/>
                <a:headEnd/>
                <a:tailEnd/>
              </a:ln>
            </p:spPr>
            <p:txBody>
              <a:bodyPr wrap="none" anchor="ctr"/>
              <a:lstStyle/>
              <a:p>
                <a:endParaRPr lang="es-ES_tradnl" sz="2400">
                  <a:latin typeface="Times New Roman" pitchFamily="18" charset="0"/>
                </a:endParaRPr>
              </a:p>
            </p:txBody>
          </p:sp>
        </p:grpSp>
        <p:sp>
          <p:nvSpPr>
            <p:cNvPr id="52247" name="Rectangle 27"/>
            <p:cNvSpPr>
              <a:spLocks noChangeArrowheads="1"/>
            </p:cNvSpPr>
            <p:nvPr/>
          </p:nvSpPr>
          <p:spPr bwMode="auto">
            <a:xfrm>
              <a:off x="2220" y="2588"/>
              <a:ext cx="529" cy="599"/>
            </a:xfrm>
            <a:prstGeom prst="rect">
              <a:avLst/>
            </a:prstGeom>
            <a:solidFill>
              <a:schemeClr val="tx1"/>
            </a:solidFill>
            <a:ln w="9525">
              <a:solidFill>
                <a:schemeClr val="tx1"/>
              </a:solidFill>
              <a:miter lim="800000"/>
              <a:headEnd/>
              <a:tailEnd/>
            </a:ln>
          </p:spPr>
          <p:txBody>
            <a:bodyPr wrap="none" anchor="ctr"/>
            <a:lstStyle/>
            <a:p>
              <a:endParaRPr lang="es-ES_tradnl" sz="2400">
                <a:latin typeface="Times New Roman" pitchFamily="18" charset="0"/>
              </a:endParaRPr>
            </a:p>
          </p:txBody>
        </p:sp>
      </p:grpSp>
      <p:sp>
        <p:nvSpPr>
          <p:cNvPr id="25" name="Text Box 3"/>
          <p:cNvSpPr txBox="1">
            <a:spLocks noChangeArrowheads="1"/>
          </p:cNvSpPr>
          <p:nvPr/>
        </p:nvSpPr>
        <p:spPr bwMode="auto">
          <a:xfrm>
            <a:off x="0" y="671513"/>
            <a:ext cx="9144000" cy="461962"/>
          </a:xfrm>
          <a:prstGeom prst="rect">
            <a:avLst/>
          </a:prstGeom>
          <a:solidFill>
            <a:srgbClr val="000066"/>
          </a:solidFill>
          <a:ln w="9525">
            <a:noFill/>
            <a:miter lim="800000"/>
            <a:headEnd/>
            <a:tailEnd/>
          </a:ln>
        </p:spPr>
        <p:txBody>
          <a:bodyPr>
            <a:spAutoFit/>
          </a:bodyPr>
          <a:lstStyle/>
          <a:p>
            <a:pPr algn="ctr">
              <a:spcBef>
                <a:spcPct val="50000"/>
              </a:spcBef>
              <a:defRPr/>
            </a:pPr>
            <a:r>
              <a:rPr lang="es-ES" sz="2400" b="1" dirty="0">
                <a:solidFill>
                  <a:schemeClr val="accent1">
                    <a:lumMod val="60000"/>
                    <a:lumOff val="40000"/>
                  </a:schemeClr>
                </a:solidFill>
                <a:latin typeface="Calibri" pitchFamily="34" charset="0"/>
                <a:cs typeface="Calibri" pitchFamily="34" charset="0"/>
              </a:rPr>
              <a:t>(para un observador situado en el hemisferio norte)</a:t>
            </a:r>
          </a:p>
        </p:txBody>
      </p:sp>
      <p:sp>
        <p:nvSpPr>
          <p:cNvPr id="26" name="25 CuadroTexto"/>
          <p:cNvSpPr txBox="1"/>
          <p:nvPr/>
        </p:nvSpPr>
        <p:spPr>
          <a:xfrm>
            <a:off x="485775" y="3633788"/>
            <a:ext cx="1470025" cy="369887"/>
          </a:xfrm>
          <a:prstGeom prst="rect">
            <a:avLst/>
          </a:prstGeom>
          <a:noFill/>
        </p:spPr>
        <p:txBody>
          <a:bodyPr>
            <a:spAutoFit/>
          </a:bodyPr>
          <a:lstStyle/>
          <a:p>
            <a:pPr>
              <a:defRPr/>
            </a:pPr>
            <a:r>
              <a:rPr lang="es-ES_tradnl" dirty="0">
                <a:solidFill>
                  <a:schemeClr val="accent1">
                    <a:lumMod val="60000"/>
                    <a:lumOff val="40000"/>
                  </a:schemeClr>
                </a:solidFill>
              </a:rPr>
              <a:t>Luna nueva</a:t>
            </a:r>
          </a:p>
        </p:txBody>
      </p:sp>
      <p:sp>
        <p:nvSpPr>
          <p:cNvPr id="27" name="26 CuadroTexto"/>
          <p:cNvSpPr txBox="1"/>
          <p:nvPr/>
        </p:nvSpPr>
        <p:spPr>
          <a:xfrm>
            <a:off x="3403600" y="3633788"/>
            <a:ext cx="1920875" cy="369887"/>
          </a:xfrm>
          <a:prstGeom prst="rect">
            <a:avLst/>
          </a:prstGeom>
          <a:noFill/>
        </p:spPr>
        <p:txBody>
          <a:bodyPr>
            <a:spAutoFit/>
          </a:bodyPr>
          <a:lstStyle/>
          <a:p>
            <a:pPr>
              <a:defRPr/>
            </a:pPr>
            <a:r>
              <a:rPr lang="es-ES_tradnl" dirty="0">
                <a:solidFill>
                  <a:schemeClr val="accent1">
                    <a:lumMod val="60000"/>
                    <a:lumOff val="40000"/>
                  </a:schemeClr>
                </a:solidFill>
              </a:rPr>
              <a:t>Cuarto creciente</a:t>
            </a:r>
          </a:p>
        </p:txBody>
      </p:sp>
      <p:sp>
        <p:nvSpPr>
          <p:cNvPr id="30" name="29 CuadroTexto"/>
          <p:cNvSpPr txBox="1"/>
          <p:nvPr/>
        </p:nvSpPr>
        <p:spPr>
          <a:xfrm>
            <a:off x="7118350" y="4906963"/>
            <a:ext cx="1470025" cy="369887"/>
          </a:xfrm>
          <a:prstGeom prst="rect">
            <a:avLst/>
          </a:prstGeom>
          <a:noFill/>
        </p:spPr>
        <p:txBody>
          <a:bodyPr>
            <a:spAutoFit/>
          </a:bodyPr>
          <a:lstStyle/>
          <a:p>
            <a:pPr>
              <a:defRPr/>
            </a:pPr>
            <a:r>
              <a:rPr lang="es-ES_tradnl" dirty="0">
                <a:solidFill>
                  <a:schemeClr val="accent1">
                    <a:lumMod val="60000"/>
                    <a:lumOff val="40000"/>
                  </a:schemeClr>
                </a:solidFill>
              </a:rPr>
              <a:t>Luna llena</a:t>
            </a:r>
          </a:p>
        </p:txBody>
      </p:sp>
      <p:sp>
        <p:nvSpPr>
          <p:cNvPr id="33" name="32 CuadroTexto"/>
          <p:cNvSpPr txBox="1"/>
          <p:nvPr/>
        </p:nvSpPr>
        <p:spPr>
          <a:xfrm>
            <a:off x="185738" y="6122988"/>
            <a:ext cx="1470025" cy="369887"/>
          </a:xfrm>
          <a:prstGeom prst="rect">
            <a:avLst/>
          </a:prstGeom>
          <a:noFill/>
        </p:spPr>
        <p:txBody>
          <a:bodyPr>
            <a:spAutoFit/>
          </a:bodyPr>
          <a:lstStyle/>
          <a:p>
            <a:pPr>
              <a:defRPr/>
            </a:pPr>
            <a:r>
              <a:rPr lang="es-ES_tradnl" dirty="0">
                <a:solidFill>
                  <a:schemeClr val="accent1">
                    <a:lumMod val="60000"/>
                    <a:lumOff val="40000"/>
                  </a:schemeClr>
                </a:solidFill>
              </a:rPr>
              <a:t>Luna nueva</a:t>
            </a:r>
          </a:p>
        </p:txBody>
      </p:sp>
      <p:sp>
        <p:nvSpPr>
          <p:cNvPr id="34" name="33 CuadroTexto"/>
          <p:cNvSpPr txBox="1"/>
          <p:nvPr/>
        </p:nvSpPr>
        <p:spPr>
          <a:xfrm>
            <a:off x="3309938" y="6146800"/>
            <a:ext cx="2303462" cy="368300"/>
          </a:xfrm>
          <a:prstGeom prst="rect">
            <a:avLst/>
          </a:prstGeom>
          <a:noFill/>
        </p:spPr>
        <p:txBody>
          <a:bodyPr>
            <a:spAutoFit/>
          </a:bodyPr>
          <a:lstStyle/>
          <a:p>
            <a:pPr>
              <a:defRPr/>
            </a:pPr>
            <a:r>
              <a:rPr lang="es-ES_tradnl" dirty="0">
                <a:solidFill>
                  <a:schemeClr val="accent1">
                    <a:lumMod val="60000"/>
                    <a:lumOff val="40000"/>
                  </a:schemeClr>
                </a:solidFill>
              </a:rPr>
              <a:t>Cuarto menguante</a:t>
            </a:r>
          </a:p>
        </p:txBody>
      </p:sp>
      <p:cxnSp>
        <p:nvCxnSpPr>
          <p:cNvPr id="36" name="35 Conector recto de flecha"/>
          <p:cNvCxnSpPr/>
          <p:nvPr/>
        </p:nvCxnSpPr>
        <p:spPr>
          <a:xfrm>
            <a:off x="1793875" y="2651125"/>
            <a:ext cx="579438" cy="0"/>
          </a:xfrm>
          <a:prstGeom prst="straightConnector1">
            <a:avLst/>
          </a:prstGeom>
          <a:ln w="38100">
            <a:solidFill>
              <a:srgbClr val="FFFF0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38" name="37 Conector recto de flecha"/>
          <p:cNvCxnSpPr/>
          <p:nvPr/>
        </p:nvCxnSpPr>
        <p:spPr>
          <a:xfrm>
            <a:off x="4086225" y="2651125"/>
            <a:ext cx="577850" cy="0"/>
          </a:xfrm>
          <a:prstGeom prst="straightConnector1">
            <a:avLst/>
          </a:prstGeom>
          <a:ln w="38100">
            <a:solidFill>
              <a:srgbClr val="FFFF0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39" name="38 Conector recto de flecha"/>
          <p:cNvCxnSpPr/>
          <p:nvPr/>
        </p:nvCxnSpPr>
        <p:spPr>
          <a:xfrm>
            <a:off x="6457950" y="2835275"/>
            <a:ext cx="533400" cy="382588"/>
          </a:xfrm>
          <a:prstGeom prst="straightConnector1">
            <a:avLst/>
          </a:prstGeom>
          <a:ln w="38100">
            <a:solidFill>
              <a:srgbClr val="FFFF0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41" name="40 Conector recto de flecha"/>
          <p:cNvCxnSpPr/>
          <p:nvPr/>
        </p:nvCxnSpPr>
        <p:spPr>
          <a:xfrm flipH="1">
            <a:off x="3738563" y="5197475"/>
            <a:ext cx="579437" cy="0"/>
          </a:xfrm>
          <a:prstGeom prst="straightConnector1">
            <a:avLst/>
          </a:prstGeom>
          <a:ln w="38100">
            <a:solidFill>
              <a:srgbClr val="FFFF0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42" name="41 Conector recto de flecha"/>
          <p:cNvCxnSpPr/>
          <p:nvPr/>
        </p:nvCxnSpPr>
        <p:spPr>
          <a:xfrm flipH="1">
            <a:off x="1273175" y="5197475"/>
            <a:ext cx="579438" cy="0"/>
          </a:xfrm>
          <a:prstGeom prst="straightConnector1">
            <a:avLst/>
          </a:prstGeom>
          <a:ln w="38100">
            <a:solidFill>
              <a:srgbClr val="FFFF0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45" name="44 Conector recto de flecha"/>
          <p:cNvCxnSpPr/>
          <p:nvPr/>
        </p:nvCxnSpPr>
        <p:spPr>
          <a:xfrm flipH="1">
            <a:off x="6192838" y="4792663"/>
            <a:ext cx="601662" cy="311150"/>
          </a:xfrm>
          <a:prstGeom prst="straightConnector1">
            <a:avLst/>
          </a:prstGeom>
          <a:ln w="38100">
            <a:solidFill>
              <a:srgbClr val="FFFF0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72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3722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3723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4"/>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41"/>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5"/>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42"/>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137242"/>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30" grpId="0"/>
      <p:bldP spid="33" grpId="0"/>
      <p:bldP spid="3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196" name="Oval 2"/>
          <p:cNvSpPr>
            <a:spLocks noChangeArrowheads="1"/>
          </p:cNvSpPr>
          <p:nvPr/>
        </p:nvSpPr>
        <p:spPr bwMode="auto">
          <a:xfrm>
            <a:off x="655638" y="1962150"/>
            <a:ext cx="5857875" cy="2708275"/>
          </a:xfrm>
          <a:prstGeom prst="ellipse">
            <a:avLst/>
          </a:prstGeom>
          <a:noFill/>
          <a:ln w="9525">
            <a:solidFill>
              <a:schemeClr val="bg1"/>
            </a:solidFill>
            <a:prstDash val="dash"/>
            <a:round/>
            <a:headEnd/>
            <a:tailEnd/>
          </a:ln>
        </p:spPr>
        <p:txBody>
          <a:bodyPr wrap="none" anchor="ctr"/>
          <a:lstStyle/>
          <a:p>
            <a:endParaRPr lang="es-ES_tradnl" sz="2400">
              <a:latin typeface="Times New Roman" pitchFamily="18" charset="0"/>
            </a:endParaRPr>
          </a:p>
        </p:txBody>
      </p:sp>
      <p:graphicFrame>
        <p:nvGraphicFramePr>
          <p:cNvPr id="8194" name="Object 3"/>
          <p:cNvGraphicFramePr>
            <a:graphicFrameLocks noChangeAspect="1"/>
          </p:cNvGraphicFramePr>
          <p:nvPr/>
        </p:nvGraphicFramePr>
        <p:xfrm>
          <a:off x="2901950" y="2592388"/>
          <a:ext cx="1393825" cy="1393825"/>
        </p:xfrm>
        <a:graphic>
          <a:graphicData uri="http://schemas.openxmlformats.org/presentationml/2006/ole">
            <p:oleObj spid="_x0000_s8194" name="Fotografía de Photo Editor" r:id="rId3" imgW="3048426" imgH="3048426" progId="MSPhotoEd.3">
              <p:embed/>
            </p:oleObj>
          </a:graphicData>
        </a:graphic>
      </p:graphicFrame>
      <p:sp>
        <p:nvSpPr>
          <p:cNvPr id="8197" name="Oval 4"/>
          <p:cNvSpPr>
            <a:spLocks noChangeArrowheads="1"/>
          </p:cNvSpPr>
          <p:nvPr/>
        </p:nvSpPr>
        <p:spPr bwMode="auto">
          <a:xfrm>
            <a:off x="8458200" y="566738"/>
            <a:ext cx="4768850" cy="4837112"/>
          </a:xfrm>
          <a:prstGeom prst="ellipse">
            <a:avLst/>
          </a:prstGeom>
          <a:solidFill>
            <a:srgbClr val="FFFF00"/>
          </a:solidFill>
          <a:ln w="9525">
            <a:solidFill>
              <a:srgbClr val="FFFF00"/>
            </a:solidFill>
            <a:round/>
            <a:headEnd/>
            <a:tailEnd/>
          </a:ln>
        </p:spPr>
        <p:txBody>
          <a:bodyPr wrap="none" anchor="ctr"/>
          <a:lstStyle/>
          <a:p>
            <a:endParaRPr lang="es-ES_tradnl" sz="2400">
              <a:latin typeface="Times New Roman" pitchFamily="18" charset="0"/>
            </a:endParaRPr>
          </a:p>
        </p:txBody>
      </p:sp>
      <p:grpSp>
        <p:nvGrpSpPr>
          <p:cNvPr id="8198" name="Group 5"/>
          <p:cNvGrpSpPr>
            <a:grpSpLocks/>
          </p:cNvGrpSpPr>
          <p:nvPr/>
        </p:nvGrpSpPr>
        <p:grpSpPr bwMode="auto">
          <a:xfrm>
            <a:off x="4814888" y="3725863"/>
            <a:ext cx="957262" cy="1223962"/>
            <a:chOff x="3033" y="2347"/>
            <a:chExt cx="603" cy="771"/>
          </a:xfrm>
        </p:grpSpPr>
        <p:pic>
          <p:nvPicPr>
            <p:cNvPr id="8221" name="Picture 6" descr="4454"/>
            <p:cNvPicPr>
              <a:picLocks noChangeAspect="1" noChangeArrowheads="1"/>
            </p:cNvPicPr>
            <p:nvPr/>
          </p:nvPicPr>
          <p:blipFill>
            <a:blip r:embed="rId4" cstate="print">
              <a:clrChange>
                <a:clrFrom>
                  <a:srgbClr val="010101"/>
                </a:clrFrom>
                <a:clrTo>
                  <a:srgbClr val="010101">
                    <a:alpha val="0"/>
                  </a:srgbClr>
                </a:clrTo>
              </a:clrChange>
            </a:blip>
            <a:srcRect/>
            <a:stretch>
              <a:fillRect/>
            </a:stretch>
          </p:blipFill>
          <p:spPr bwMode="auto">
            <a:xfrm rot="-5400000">
              <a:off x="2951" y="2434"/>
              <a:ext cx="771" cy="598"/>
            </a:xfrm>
            <a:prstGeom prst="rect">
              <a:avLst/>
            </a:prstGeom>
            <a:noFill/>
            <a:ln w="9525">
              <a:noFill/>
              <a:miter lim="800000"/>
              <a:headEnd/>
              <a:tailEnd/>
            </a:ln>
          </p:spPr>
        </p:pic>
        <p:sp>
          <p:nvSpPr>
            <p:cNvPr id="8222" name="Rectangle 7"/>
            <p:cNvSpPr>
              <a:spLocks noChangeArrowheads="1"/>
            </p:cNvSpPr>
            <p:nvPr/>
          </p:nvSpPr>
          <p:spPr bwMode="auto">
            <a:xfrm>
              <a:off x="3033" y="2359"/>
              <a:ext cx="108" cy="245"/>
            </a:xfrm>
            <a:prstGeom prst="rect">
              <a:avLst/>
            </a:prstGeom>
            <a:solidFill>
              <a:schemeClr val="tx1"/>
            </a:solidFill>
            <a:ln w="9525">
              <a:solidFill>
                <a:schemeClr val="tx1"/>
              </a:solidFill>
              <a:miter lim="800000"/>
              <a:headEnd/>
              <a:tailEnd/>
            </a:ln>
          </p:spPr>
          <p:txBody>
            <a:bodyPr wrap="none" anchor="ctr"/>
            <a:lstStyle/>
            <a:p>
              <a:endParaRPr lang="es-ES_tradnl" sz="2400">
                <a:latin typeface="Times New Roman" pitchFamily="18" charset="0"/>
              </a:endParaRPr>
            </a:p>
          </p:txBody>
        </p:sp>
      </p:grpSp>
      <p:grpSp>
        <p:nvGrpSpPr>
          <p:cNvPr id="8199" name="Group 8"/>
          <p:cNvGrpSpPr>
            <a:grpSpLocks/>
          </p:cNvGrpSpPr>
          <p:nvPr/>
        </p:nvGrpSpPr>
        <p:grpSpPr bwMode="auto">
          <a:xfrm>
            <a:off x="4814888" y="1655763"/>
            <a:ext cx="957262" cy="1223962"/>
            <a:chOff x="3033" y="1043"/>
            <a:chExt cx="603" cy="771"/>
          </a:xfrm>
        </p:grpSpPr>
        <p:pic>
          <p:nvPicPr>
            <p:cNvPr id="8219" name="Picture 9" descr="4454"/>
            <p:cNvPicPr>
              <a:picLocks noChangeAspect="1" noChangeArrowheads="1"/>
            </p:cNvPicPr>
            <p:nvPr/>
          </p:nvPicPr>
          <p:blipFill>
            <a:blip r:embed="rId4" cstate="print">
              <a:clrChange>
                <a:clrFrom>
                  <a:srgbClr val="010101"/>
                </a:clrFrom>
                <a:clrTo>
                  <a:srgbClr val="010101">
                    <a:alpha val="0"/>
                  </a:srgbClr>
                </a:clrTo>
              </a:clrChange>
            </a:blip>
            <a:srcRect/>
            <a:stretch>
              <a:fillRect/>
            </a:stretch>
          </p:blipFill>
          <p:spPr bwMode="auto">
            <a:xfrm rot="-5400000">
              <a:off x="2951" y="1130"/>
              <a:ext cx="771" cy="598"/>
            </a:xfrm>
            <a:prstGeom prst="rect">
              <a:avLst/>
            </a:prstGeom>
            <a:noFill/>
            <a:ln w="9525">
              <a:noFill/>
              <a:miter lim="800000"/>
              <a:headEnd/>
              <a:tailEnd/>
            </a:ln>
          </p:spPr>
        </p:pic>
        <p:sp>
          <p:nvSpPr>
            <p:cNvPr id="8220" name="Rectangle 10"/>
            <p:cNvSpPr>
              <a:spLocks noChangeArrowheads="1"/>
            </p:cNvSpPr>
            <p:nvPr/>
          </p:nvSpPr>
          <p:spPr bwMode="auto">
            <a:xfrm>
              <a:off x="3033" y="1055"/>
              <a:ext cx="108" cy="245"/>
            </a:xfrm>
            <a:prstGeom prst="rect">
              <a:avLst/>
            </a:prstGeom>
            <a:solidFill>
              <a:schemeClr val="tx1"/>
            </a:solidFill>
            <a:ln w="9525">
              <a:solidFill>
                <a:schemeClr val="tx1"/>
              </a:solidFill>
              <a:miter lim="800000"/>
              <a:headEnd/>
              <a:tailEnd/>
            </a:ln>
          </p:spPr>
          <p:txBody>
            <a:bodyPr wrap="none" anchor="ctr"/>
            <a:lstStyle/>
            <a:p>
              <a:endParaRPr lang="es-ES_tradnl" sz="2400">
                <a:latin typeface="Times New Roman" pitchFamily="18" charset="0"/>
              </a:endParaRPr>
            </a:p>
          </p:txBody>
        </p:sp>
      </p:grpSp>
      <p:pic>
        <p:nvPicPr>
          <p:cNvPr id="8200" name="Picture 11" descr="166143"/>
          <p:cNvPicPr>
            <a:picLocks noChangeAspect="1" noChangeArrowheads="1"/>
          </p:cNvPicPr>
          <p:nvPr/>
        </p:nvPicPr>
        <p:blipFill>
          <a:blip r:embed="rId5" cstate="print">
            <a:clrChange>
              <a:clrFrom>
                <a:srgbClr val="050505"/>
              </a:clrFrom>
              <a:clrTo>
                <a:srgbClr val="050505">
                  <a:alpha val="0"/>
                </a:srgbClr>
              </a:clrTo>
            </a:clrChange>
          </a:blip>
          <a:srcRect/>
          <a:stretch>
            <a:fillRect/>
          </a:stretch>
        </p:blipFill>
        <p:spPr bwMode="auto">
          <a:xfrm>
            <a:off x="1457325" y="1611313"/>
            <a:ext cx="1092200" cy="1089025"/>
          </a:xfrm>
          <a:prstGeom prst="rect">
            <a:avLst/>
          </a:prstGeom>
          <a:noFill/>
          <a:ln w="9525">
            <a:noFill/>
            <a:miter lim="800000"/>
            <a:headEnd/>
            <a:tailEnd/>
          </a:ln>
        </p:spPr>
      </p:pic>
      <p:pic>
        <p:nvPicPr>
          <p:cNvPr id="8201" name="Picture 12" descr="166143"/>
          <p:cNvPicPr>
            <a:picLocks noChangeAspect="1" noChangeArrowheads="1"/>
          </p:cNvPicPr>
          <p:nvPr/>
        </p:nvPicPr>
        <p:blipFill>
          <a:blip r:embed="rId5" cstate="print">
            <a:clrChange>
              <a:clrFrom>
                <a:srgbClr val="050505"/>
              </a:clrFrom>
              <a:clrTo>
                <a:srgbClr val="050505">
                  <a:alpha val="0"/>
                </a:srgbClr>
              </a:clrTo>
            </a:clrChange>
          </a:blip>
          <a:srcRect/>
          <a:stretch>
            <a:fillRect/>
          </a:stretch>
        </p:blipFill>
        <p:spPr bwMode="auto">
          <a:xfrm>
            <a:off x="1457325" y="3902075"/>
            <a:ext cx="1092200" cy="1089025"/>
          </a:xfrm>
          <a:prstGeom prst="rect">
            <a:avLst/>
          </a:prstGeom>
          <a:noFill/>
          <a:ln w="9525">
            <a:noFill/>
            <a:miter lim="800000"/>
            <a:headEnd/>
            <a:tailEnd/>
          </a:ln>
        </p:spPr>
      </p:pic>
      <p:grpSp>
        <p:nvGrpSpPr>
          <p:cNvPr id="8202" name="Group 13"/>
          <p:cNvGrpSpPr>
            <a:grpSpLocks/>
          </p:cNvGrpSpPr>
          <p:nvPr/>
        </p:nvGrpSpPr>
        <p:grpSpPr bwMode="auto">
          <a:xfrm>
            <a:off x="0" y="2686050"/>
            <a:ext cx="1376363" cy="1304925"/>
            <a:chOff x="0" y="1692"/>
            <a:chExt cx="867" cy="822"/>
          </a:xfrm>
        </p:grpSpPr>
        <p:grpSp>
          <p:nvGrpSpPr>
            <p:cNvPr id="8215" name="Group 14"/>
            <p:cNvGrpSpPr>
              <a:grpSpLocks/>
            </p:cNvGrpSpPr>
            <p:nvPr/>
          </p:nvGrpSpPr>
          <p:grpSpPr bwMode="auto">
            <a:xfrm>
              <a:off x="0" y="1692"/>
              <a:ext cx="858" cy="803"/>
              <a:chOff x="340" y="436"/>
              <a:chExt cx="1357" cy="1270"/>
            </a:xfrm>
          </p:grpSpPr>
          <p:pic>
            <p:nvPicPr>
              <p:cNvPr id="8217" name="Picture 15" descr="33698"/>
              <p:cNvPicPr>
                <a:picLocks noChangeAspect="1" noChangeArrowheads="1"/>
              </p:cNvPicPr>
              <p:nvPr/>
            </p:nvPicPr>
            <p:blipFill>
              <a:blip r:embed="rId6" cstate="print">
                <a:clrChange>
                  <a:clrFrom>
                    <a:srgbClr val="020202"/>
                  </a:clrFrom>
                  <a:clrTo>
                    <a:srgbClr val="020202">
                      <a:alpha val="0"/>
                    </a:srgbClr>
                  </a:clrTo>
                </a:clrChange>
              </a:blip>
              <a:srcRect/>
              <a:stretch>
                <a:fillRect/>
              </a:stretch>
            </p:blipFill>
            <p:spPr bwMode="auto">
              <a:xfrm>
                <a:off x="431" y="436"/>
                <a:ext cx="1266" cy="1266"/>
              </a:xfrm>
              <a:prstGeom prst="rect">
                <a:avLst/>
              </a:prstGeom>
              <a:noFill/>
              <a:ln w="9525">
                <a:noFill/>
                <a:miter lim="800000"/>
                <a:headEnd/>
                <a:tailEnd/>
              </a:ln>
            </p:spPr>
          </p:pic>
          <p:sp>
            <p:nvSpPr>
              <p:cNvPr id="8218" name="Rectangle 16"/>
              <p:cNvSpPr>
                <a:spLocks noChangeArrowheads="1"/>
              </p:cNvSpPr>
              <p:nvPr/>
            </p:nvSpPr>
            <p:spPr bwMode="auto">
              <a:xfrm>
                <a:off x="340" y="1616"/>
                <a:ext cx="453" cy="90"/>
              </a:xfrm>
              <a:prstGeom prst="rect">
                <a:avLst/>
              </a:prstGeom>
              <a:solidFill>
                <a:schemeClr val="tx1"/>
              </a:solidFill>
              <a:ln w="9525">
                <a:solidFill>
                  <a:schemeClr val="tx1"/>
                </a:solidFill>
                <a:miter lim="800000"/>
                <a:headEnd/>
                <a:tailEnd/>
              </a:ln>
            </p:spPr>
            <p:txBody>
              <a:bodyPr wrap="none" anchor="ctr"/>
              <a:lstStyle/>
              <a:p>
                <a:endParaRPr lang="es-ES_tradnl" sz="2400">
                  <a:latin typeface="Times New Roman" pitchFamily="18" charset="0"/>
                </a:endParaRPr>
              </a:p>
            </p:txBody>
          </p:sp>
        </p:grpSp>
        <p:sp>
          <p:nvSpPr>
            <p:cNvPr id="8216" name="Rectangle 17"/>
            <p:cNvSpPr>
              <a:spLocks noChangeArrowheads="1"/>
            </p:cNvSpPr>
            <p:nvPr/>
          </p:nvSpPr>
          <p:spPr bwMode="auto">
            <a:xfrm>
              <a:off x="782" y="2454"/>
              <a:ext cx="85" cy="60"/>
            </a:xfrm>
            <a:prstGeom prst="rect">
              <a:avLst/>
            </a:prstGeom>
            <a:solidFill>
              <a:schemeClr val="tx1"/>
            </a:solidFill>
            <a:ln w="9525">
              <a:solidFill>
                <a:schemeClr val="tx1"/>
              </a:solidFill>
              <a:miter lim="800000"/>
              <a:headEnd/>
              <a:tailEnd/>
            </a:ln>
          </p:spPr>
          <p:txBody>
            <a:bodyPr wrap="none" anchor="ctr"/>
            <a:lstStyle/>
            <a:p>
              <a:endParaRPr lang="es-ES_tradnl" sz="2400">
                <a:latin typeface="Times New Roman" pitchFamily="18" charset="0"/>
              </a:endParaRPr>
            </a:p>
          </p:txBody>
        </p:sp>
      </p:grpSp>
      <p:sp>
        <p:nvSpPr>
          <p:cNvPr id="8203" name="Rectangle 18"/>
          <p:cNvSpPr>
            <a:spLocks noChangeArrowheads="1"/>
          </p:cNvSpPr>
          <p:nvPr/>
        </p:nvSpPr>
        <p:spPr bwMode="auto">
          <a:xfrm>
            <a:off x="6283325" y="1606550"/>
            <a:ext cx="146050" cy="63500"/>
          </a:xfrm>
          <a:prstGeom prst="rect">
            <a:avLst/>
          </a:prstGeom>
          <a:solidFill>
            <a:schemeClr val="tx1"/>
          </a:solidFill>
          <a:ln w="9525">
            <a:solidFill>
              <a:schemeClr val="tx1"/>
            </a:solidFill>
            <a:miter lim="800000"/>
            <a:headEnd/>
            <a:tailEnd/>
          </a:ln>
        </p:spPr>
        <p:txBody>
          <a:bodyPr wrap="none" anchor="ctr"/>
          <a:lstStyle/>
          <a:p>
            <a:endParaRPr lang="es-ES_tradnl" sz="2400">
              <a:latin typeface="Times New Roman" pitchFamily="18" charset="0"/>
            </a:endParaRPr>
          </a:p>
        </p:txBody>
      </p:sp>
      <p:grpSp>
        <p:nvGrpSpPr>
          <p:cNvPr id="8204" name="Group 19"/>
          <p:cNvGrpSpPr>
            <a:grpSpLocks/>
          </p:cNvGrpSpPr>
          <p:nvPr/>
        </p:nvGrpSpPr>
        <p:grpSpPr bwMode="auto">
          <a:xfrm>
            <a:off x="3233738" y="1403350"/>
            <a:ext cx="839787" cy="1092200"/>
            <a:chOff x="2037" y="884"/>
            <a:chExt cx="529" cy="688"/>
          </a:xfrm>
        </p:grpSpPr>
        <p:pic>
          <p:nvPicPr>
            <p:cNvPr id="8213" name="Picture 20" descr="15644"/>
            <p:cNvPicPr>
              <a:picLocks noChangeAspect="1" noChangeArrowheads="1"/>
            </p:cNvPicPr>
            <p:nvPr/>
          </p:nvPicPr>
          <p:blipFill>
            <a:blip r:embed="rId7" cstate="print">
              <a:clrChange>
                <a:clrFrom>
                  <a:srgbClr val="100C03"/>
                </a:clrFrom>
                <a:clrTo>
                  <a:srgbClr val="100C03">
                    <a:alpha val="0"/>
                  </a:srgbClr>
                </a:clrTo>
              </a:clrChange>
            </a:blip>
            <a:srcRect/>
            <a:stretch>
              <a:fillRect/>
            </a:stretch>
          </p:blipFill>
          <p:spPr bwMode="auto">
            <a:xfrm>
              <a:off x="2037" y="884"/>
              <a:ext cx="529" cy="688"/>
            </a:xfrm>
            <a:prstGeom prst="rect">
              <a:avLst/>
            </a:prstGeom>
            <a:noFill/>
            <a:ln w="9525">
              <a:noFill/>
              <a:miter lim="800000"/>
              <a:headEnd/>
              <a:tailEnd/>
            </a:ln>
          </p:spPr>
        </p:pic>
        <p:sp>
          <p:nvSpPr>
            <p:cNvPr id="8214" name="Rectangle 21"/>
            <p:cNvSpPr>
              <a:spLocks noChangeArrowheads="1"/>
            </p:cNvSpPr>
            <p:nvPr/>
          </p:nvSpPr>
          <p:spPr bwMode="auto">
            <a:xfrm>
              <a:off x="2361" y="1512"/>
              <a:ext cx="102" cy="56"/>
            </a:xfrm>
            <a:prstGeom prst="rect">
              <a:avLst/>
            </a:prstGeom>
            <a:solidFill>
              <a:schemeClr val="tx1"/>
            </a:solidFill>
            <a:ln w="9525">
              <a:solidFill>
                <a:schemeClr val="tx1"/>
              </a:solidFill>
              <a:miter lim="800000"/>
              <a:headEnd/>
              <a:tailEnd/>
            </a:ln>
          </p:spPr>
          <p:txBody>
            <a:bodyPr wrap="none" anchor="ctr"/>
            <a:lstStyle/>
            <a:p>
              <a:endParaRPr lang="es-ES_tradnl" sz="2400">
                <a:latin typeface="Times New Roman" pitchFamily="18" charset="0"/>
              </a:endParaRPr>
            </a:p>
          </p:txBody>
        </p:sp>
      </p:grpSp>
      <p:grpSp>
        <p:nvGrpSpPr>
          <p:cNvPr id="8205" name="Group 22"/>
          <p:cNvGrpSpPr>
            <a:grpSpLocks/>
          </p:cNvGrpSpPr>
          <p:nvPr/>
        </p:nvGrpSpPr>
        <p:grpSpPr bwMode="auto">
          <a:xfrm>
            <a:off x="3211513" y="4084638"/>
            <a:ext cx="839787" cy="1092200"/>
            <a:chOff x="2023" y="2573"/>
            <a:chExt cx="529" cy="688"/>
          </a:xfrm>
        </p:grpSpPr>
        <p:pic>
          <p:nvPicPr>
            <p:cNvPr id="8211" name="Picture 23" descr="15644"/>
            <p:cNvPicPr>
              <a:picLocks noChangeAspect="1" noChangeArrowheads="1"/>
            </p:cNvPicPr>
            <p:nvPr/>
          </p:nvPicPr>
          <p:blipFill>
            <a:blip r:embed="rId7" cstate="print">
              <a:clrChange>
                <a:clrFrom>
                  <a:srgbClr val="110D04"/>
                </a:clrFrom>
                <a:clrTo>
                  <a:srgbClr val="110D04">
                    <a:alpha val="0"/>
                  </a:srgbClr>
                </a:clrTo>
              </a:clrChange>
            </a:blip>
            <a:srcRect/>
            <a:stretch>
              <a:fillRect/>
            </a:stretch>
          </p:blipFill>
          <p:spPr bwMode="auto">
            <a:xfrm>
              <a:off x="2023" y="2573"/>
              <a:ext cx="529" cy="688"/>
            </a:xfrm>
            <a:prstGeom prst="rect">
              <a:avLst/>
            </a:prstGeom>
            <a:noFill/>
            <a:ln w="9525">
              <a:noFill/>
              <a:miter lim="800000"/>
              <a:headEnd/>
              <a:tailEnd/>
            </a:ln>
          </p:spPr>
        </p:pic>
        <p:sp>
          <p:nvSpPr>
            <p:cNvPr id="8212" name="Rectangle 24"/>
            <p:cNvSpPr>
              <a:spLocks noChangeArrowheads="1"/>
            </p:cNvSpPr>
            <p:nvPr/>
          </p:nvSpPr>
          <p:spPr bwMode="auto">
            <a:xfrm>
              <a:off x="2350" y="3199"/>
              <a:ext cx="102" cy="56"/>
            </a:xfrm>
            <a:prstGeom prst="rect">
              <a:avLst/>
            </a:prstGeom>
            <a:solidFill>
              <a:schemeClr val="tx1"/>
            </a:solidFill>
            <a:ln w="9525">
              <a:solidFill>
                <a:schemeClr val="tx1"/>
              </a:solidFill>
              <a:miter lim="800000"/>
              <a:headEnd/>
              <a:tailEnd/>
            </a:ln>
          </p:spPr>
          <p:txBody>
            <a:bodyPr wrap="none" anchor="ctr"/>
            <a:lstStyle/>
            <a:p>
              <a:endParaRPr lang="es-ES_tradnl" sz="2400">
                <a:latin typeface="Times New Roman" pitchFamily="18" charset="0"/>
              </a:endParaRPr>
            </a:p>
          </p:txBody>
        </p:sp>
      </p:grpSp>
      <p:sp>
        <p:nvSpPr>
          <p:cNvPr id="8206" name="Text Box 25"/>
          <p:cNvSpPr txBox="1">
            <a:spLocks noChangeArrowheads="1"/>
          </p:cNvSpPr>
          <p:nvPr/>
        </p:nvSpPr>
        <p:spPr bwMode="auto">
          <a:xfrm>
            <a:off x="6327775" y="3849688"/>
            <a:ext cx="928688" cy="641350"/>
          </a:xfrm>
          <a:prstGeom prst="rect">
            <a:avLst/>
          </a:prstGeom>
          <a:noFill/>
          <a:ln w="9525">
            <a:noFill/>
            <a:miter lim="800000"/>
            <a:headEnd/>
            <a:tailEnd/>
          </a:ln>
        </p:spPr>
        <p:txBody>
          <a:bodyPr>
            <a:spAutoFit/>
          </a:bodyPr>
          <a:lstStyle/>
          <a:p>
            <a:pPr algn="ctr">
              <a:spcBef>
                <a:spcPct val="50000"/>
              </a:spcBef>
            </a:pPr>
            <a:r>
              <a:rPr lang="es-ES" b="1">
                <a:solidFill>
                  <a:schemeClr val="bg1"/>
                </a:solidFill>
                <a:latin typeface="Times New Roman" pitchFamily="18" charset="0"/>
                <a:cs typeface="Times New Roman" pitchFamily="18" charset="0"/>
              </a:rPr>
              <a:t>Luna Nueva</a:t>
            </a:r>
          </a:p>
        </p:txBody>
      </p:sp>
      <p:sp>
        <p:nvSpPr>
          <p:cNvPr id="8207" name="Text Box 26"/>
          <p:cNvSpPr txBox="1">
            <a:spLocks noChangeArrowheads="1"/>
          </p:cNvSpPr>
          <p:nvPr/>
        </p:nvSpPr>
        <p:spPr bwMode="auto">
          <a:xfrm>
            <a:off x="3068638" y="603250"/>
            <a:ext cx="1192212" cy="641350"/>
          </a:xfrm>
          <a:prstGeom prst="rect">
            <a:avLst/>
          </a:prstGeom>
          <a:noFill/>
          <a:ln w="9525">
            <a:noFill/>
            <a:miter lim="800000"/>
            <a:headEnd/>
            <a:tailEnd/>
          </a:ln>
        </p:spPr>
        <p:txBody>
          <a:bodyPr>
            <a:spAutoFit/>
          </a:bodyPr>
          <a:lstStyle/>
          <a:p>
            <a:pPr algn="ctr">
              <a:spcBef>
                <a:spcPct val="50000"/>
              </a:spcBef>
            </a:pPr>
            <a:r>
              <a:rPr lang="es-ES" b="1">
                <a:solidFill>
                  <a:schemeClr val="bg1"/>
                </a:solidFill>
                <a:latin typeface="Times New Roman" pitchFamily="18" charset="0"/>
                <a:cs typeface="Times New Roman" pitchFamily="18" charset="0"/>
              </a:rPr>
              <a:t>Cuarto Creciente</a:t>
            </a:r>
          </a:p>
        </p:txBody>
      </p:sp>
      <p:sp>
        <p:nvSpPr>
          <p:cNvPr id="8208" name="Text Box 27"/>
          <p:cNvSpPr txBox="1">
            <a:spLocks noChangeArrowheads="1"/>
          </p:cNvSpPr>
          <p:nvPr/>
        </p:nvSpPr>
        <p:spPr bwMode="auto">
          <a:xfrm>
            <a:off x="252413" y="3922713"/>
            <a:ext cx="928687" cy="641350"/>
          </a:xfrm>
          <a:prstGeom prst="rect">
            <a:avLst/>
          </a:prstGeom>
          <a:noFill/>
          <a:ln w="9525">
            <a:noFill/>
            <a:miter lim="800000"/>
            <a:headEnd/>
            <a:tailEnd/>
          </a:ln>
        </p:spPr>
        <p:txBody>
          <a:bodyPr>
            <a:spAutoFit/>
          </a:bodyPr>
          <a:lstStyle/>
          <a:p>
            <a:pPr algn="ctr">
              <a:spcBef>
                <a:spcPct val="50000"/>
              </a:spcBef>
            </a:pPr>
            <a:r>
              <a:rPr lang="es-ES" b="1">
                <a:solidFill>
                  <a:schemeClr val="bg1"/>
                </a:solidFill>
                <a:latin typeface="Times New Roman" pitchFamily="18" charset="0"/>
                <a:cs typeface="Times New Roman" pitchFamily="18" charset="0"/>
              </a:rPr>
              <a:t>Luna Llena</a:t>
            </a:r>
          </a:p>
        </p:txBody>
      </p:sp>
      <p:sp>
        <p:nvSpPr>
          <p:cNvPr id="8209" name="Text Box 28"/>
          <p:cNvSpPr txBox="1">
            <a:spLocks noChangeArrowheads="1"/>
          </p:cNvSpPr>
          <p:nvPr/>
        </p:nvSpPr>
        <p:spPr bwMode="auto">
          <a:xfrm>
            <a:off x="2921000" y="5264150"/>
            <a:ext cx="1398588" cy="641350"/>
          </a:xfrm>
          <a:prstGeom prst="rect">
            <a:avLst/>
          </a:prstGeom>
          <a:noFill/>
          <a:ln w="9525">
            <a:noFill/>
            <a:miter lim="800000"/>
            <a:headEnd/>
            <a:tailEnd/>
          </a:ln>
        </p:spPr>
        <p:txBody>
          <a:bodyPr>
            <a:spAutoFit/>
          </a:bodyPr>
          <a:lstStyle/>
          <a:p>
            <a:pPr algn="ctr">
              <a:spcBef>
                <a:spcPct val="50000"/>
              </a:spcBef>
            </a:pPr>
            <a:r>
              <a:rPr lang="es-ES" b="1">
                <a:solidFill>
                  <a:schemeClr val="bg1"/>
                </a:solidFill>
                <a:latin typeface="Times New Roman" pitchFamily="18" charset="0"/>
                <a:cs typeface="Times New Roman" pitchFamily="18" charset="0"/>
              </a:rPr>
              <a:t>Cuarto Menguante</a:t>
            </a:r>
          </a:p>
        </p:txBody>
      </p:sp>
      <p:pic>
        <p:nvPicPr>
          <p:cNvPr id="8210" name="Picture 29" descr="174359x150"/>
          <p:cNvPicPr>
            <a:picLocks noChangeAspect="1" noChangeArrowheads="1"/>
          </p:cNvPicPr>
          <p:nvPr/>
        </p:nvPicPr>
        <p:blipFill>
          <a:blip r:embed="rId8" cstate="print">
            <a:clrChange>
              <a:clrFrom>
                <a:srgbClr val="040404"/>
              </a:clrFrom>
              <a:clrTo>
                <a:srgbClr val="040404">
                  <a:alpha val="0"/>
                </a:srgbClr>
              </a:clrTo>
            </a:clrChange>
          </a:blip>
          <a:srcRect/>
          <a:stretch>
            <a:fillRect/>
          </a:stretch>
        </p:blipFill>
        <p:spPr bwMode="auto">
          <a:xfrm rot="-1709478">
            <a:off x="6075363" y="2768600"/>
            <a:ext cx="865187" cy="104616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0026"/>
        </a:solidFill>
        <a:effectLst/>
      </p:bgPr>
    </p:bg>
    <p:spTree>
      <p:nvGrpSpPr>
        <p:cNvPr id="1" name=""/>
        <p:cNvGrpSpPr/>
        <p:nvPr/>
      </p:nvGrpSpPr>
      <p:grpSpPr>
        <a:xfrm>
          <a:off x="0" y="0"/>
          <a:ext cx="0" cy="0"/>
          <a:chOff x="0" y="0"/>
          <a:chExt cx="0" cy="0"/>
        </a:xfrm>
      </p:grpSpPr>
      <p:sp>
        <p:nvSpPr>
          <p:cNvPr id="53250" name="Oval 3"/>
          <p:cNvSpPr>
            <a:spLocks noChangeArrowheads="1"/>
          </p:cNvSpPr>
          <p:nvPr/>
        </p:nvSpPr>
        <p:spPr bwMode="auto">
          <a:xfrm>
            <a:off x="2659063" y="2379663"/>
            <a:ext cx="1995487" cy="1998662"/>
          </a:xfrm>
          <a:prstGeom prst="ellipse">
            <a:avLst/>
          </a:prstGeom>
          <a:solidFill>
            <a:srgbClr val="FFFF00"/>
          </a:solidFill>
          <a:ln w="9525">
            <a:noFill/>
            <a:round/>
            <a:headEnd/>
            <a:tailEnd/>
          </a:ln>
        </p:spPr>
        <p:txBody>
          <a:bodyPr wrap="none" anchor="ctr"/>
          <a:lstStyle/>
          <a:p>
            <a:endParaRPr lang="es-ES_tradnl" sz="2400">
              <a:latin typeface="Times New Roman" pitchFamily="18" charset="0"/>
            </a:endParaRPr>
          </a:p>
        </p:txBody>
      </p:sp>
      <p:sp>
        <p:nvSpPr>
          <p:cNvPr id="53251" name="Text Box 6"/>
          <p:cNvSpPr txBox="1">
            <a:spLocks noChangeArrowheads="1"/>
          </p:cNvSpPr>
          <p:nvPr/>
        </p:nvSpPr>
        <p:spPr bwMode="auto">
          <a:xfrm>
            <a:off x="0" y="0"/>
            <a:ext cx="9144000" cy="762000"/>
          </a:xfrm>
          <a:prstGeom prst="rect">
            <a:avLst/>
          </a:prstGeom>
          <a:solidFill>
            <a:srgbClr val="000066"/>
          </a:solidFill>
          <a:ln w="9525">
            <a:noFill/>
            <a:miter lim="800000"/>
            <a:headEnd/>
            <a:tailEnd/>
          </a:ln>
        </p:spPr>
        <p:txBody>
          <a:bodyPr>
            <a:spAutoFit/>
          </a:bodyPr>
          <a:lstStyle/>
          <a:p>
            <a:pPr algn="ctr">
              <a:spcBef>
                <a:spcPct val="50000"/>
              </a:spcBef>
            </a:pPr>
            <a:r>
              <a:rPr lang="es-ES" sz="4400" b="1">
                <a:solidFill>
                  <a:srgbClr val="FFFF00"/>
                </a:solidFill>
                <a:latin typeface="Calibri" pitchFamily="34" charset="0"/>
              </a:rPr>
              <a:t>3. ECLIPSES.</a:t>
            </a:r>
          </a:p>
        </p:txBody>
      </p:sp>
      <p:pic>
        <p:nvPicPr>
          <p:cNvPr id="5" name="Picture 3" descr="33698"/>
          <p:cNvPicPr>
            <a:picLocks noChangeAspect="1" noChangeArrowheads="1"/>
          </p:cNvPicPr>
          <p:nvPr/>
        </p:nvPicPr>
        <p:blipFill>
          <a:blip r:embed="rId2" cstate="print">
            <a:clrChange>
              <a:clrFrom>
                <a:srgbClr val="020202"/>
              </a:clrFrom>
              <a:clrTo>
                <a:srgbClr val="020202">
                  <a:alpha val="0"/>
                </a:srgbClr>
              </a:clrTo>
            </a:clrChange>
          </a:blip>
          <a:srcRect l="6500" t="5499" b="6000"/>
          <a:stretch>
            <a:fillRect/>
          </a:stretch>
        </p:blipFill>
        <p:spPr bwMode="auto">
          <a:xfrm>
            <a:off x="6065838" y="2406650"/>
            <a:ext cx="2025650" cy="191928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0" presetClass="path" presetSubtype="0" fill="hold" nodeType="clickEffect">
                                  <p:stCondLst>
                                    <p:cond delay="0"/>
                                  </p:stCondLst>
                                  <p:childTnLst>
                                    <p:animMotion origin="layout" path="M 2.77778E-6 7.86127E-6 L -0.36979 7.86127E-6 " pathEditMode="relative" ptsTypes="AA">
                                      <p:cBhvr>
                                        <p:cTn id="10" dur="3000" fill="hold"/>
                                        <p:tgtEl>
                                          <p:spTgt spid="5"/>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7522" name="AutoShape 2"/>
          <p:cNvSpPr>
            <a:spLocks noChangeArrowheads="1"/>
          </p:cNvSpPr>
          <p:nvPr/>
        </p:nvSpPr>
        <p:spPr bwMode="auto">
          <a:xfrm rot="5400000">
            <a:off x="5526087" y="1173163"/>
            <a:ext cx="1408113" cy="5373688"/>
          </a:xfrm>
          <a:prstGeom prst="triangle">
            <a:avLst>
              <a:gd name="adj" fmla="val 49449"/>
            </a:avLst>
          </a:prstGeom>
          <a:solidFill>
            <a:srgbClr val="FFFF00"/>
          </a:solidFill>
          <a:ln w="9525">
            <a:noFill/>
            <a:miter lim="800000"/>
            <a:headEnd/>
            <a:tailEnd/>
          </a:ln>
        </p:spPr>
        <p:txBody>
          <a:bodyPr wrap="none" anchor="ctr"/>
          <a:lstStyle/>
          <a:p>
            <a:endParaRPr lang="es-ES_tradnl" sz="2400">
              <a:solidFill>
                <a:srgbClr val="000000"/>
              </a:solidFill>
              <a:latin typeface="Times New Roman" pitchFamily="18" charset="0"/>
            </a:endParaRPr>
          </a:p>
        </p:txBody>
      </p:sp>
      <p:pic>
        <p:nvPicPr>
          <p:cNvPr id="107523" name="Picture 3" descr="33698"/>
          <p:cNvPicPr>
            <a:picLocks noChangeAspect="1" noChangeArrowheads="1"/>
          </p:cNvPicPr>
          <p:nvPr/>
        </p:nvPicPr>
        <p:blipFill>
          <a:blip r:embed="rId3" cstate="print">
            <a:clrChange>
              <a:clrFrom>
                <a:srgbClr val="020202"/>
              </a:clrFrom>
              <a:clrTo>
                <a:srgbClr val="020202">
                  <a:alpha val="0"/>
                </a:srgbClr>
              </a:clrTo>
            </a:clrChange>
          </a:blip>
          <a:srcRect l="6500" t="5499" b="6000"/>
          <a:stretch>
            <a:fillRect/>
          </a:stretch>
        </p:blipFill>
        <p:spPr bwMode="auto">
          <a:xfrm>
            <a:off x="2928938" y="903288"/>
            <a:ext cx="1187450" cy="1123950"/>
          </a:xfrm>
          <a:prstGeom prst="rect">
            <a:avLst/>
          </a:prstGeom>
          <a:noFill/>
          <a:ln w="9525">
            <a:noFill/>
            <a:miter lim="800000"/>
            <a:headEnd/>
            <a:tailEnd/>
          </a:ln>
        </p:spPr>
      </p:pic>
      <p:sp>
        <p:nvSpPr>
          <p:cNvPr id="107524" name="Oval 4"/>
          <p:cNvSpPr>
            <a:spLocks noChangeArrowheads="1"/>
          </p:cNvSpPr>
          <p:nvPr/>
        </p:nvSpPr>
        <p:spPr bwMode="auto">
          <a:xfrm>
            <a:off x="8721725" y="3633788"/>
            <a:ext cx="422275" cy="422275"/>
          </a:xfrm>
          <a:prstGeom prst="ellipse">
            <a:avLst/>
          </a:prstGeom>
          <a:solidFill>
            <a:srgbClr val="FFFF00"/>
          </a:solidFill>
          <a:ln w="9525">
            <a:noFill/>
            <a:round/>
            <a:headEnd/>
            <a:tailEnd/>
          </a:ln>
        </p:spPr>
        <p:txBody>
          <a:bodyPr wrap="none" anchor="ctr"/>
          <a:lstStyle/>
          <a:p>
            <a:endParaRPr lang="es-ES_tradnl" sz="2400">
              <a:solidFill>
                <a:srgbClr val="000000"/>
              </a:solidFill>
              <a:latin typeface="Times New Roman" pitchFamily="18" charset="0"/>
            </a:endParaRPr>
          </a:p>
        </p:txBody>
      </p:sp>
      <p:sp>
        <p:nvSpPr>
          <p:cNvPr id="107525" name="AutoShape 5"/>
          <p:cNvSpPr>
            <a:spLocks noChangeArrowheads="1"/>
          </p:cNvSpPr>
          <p:nvPr/>
        </p:nvSpPr>
        <p:spPr bwMode="auto">
          <a:xfrm rot="16200000" flipH="1">
            <a:off x="490537" y="1933576"/>
            <a:ext cx="2320925" cy="38544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3972 w 21600"/>
              <a:gd name="T13" fmla="*/ 3972 h 21600"/>
              <a:gd name="T14" fmla="*/ 17628 w 21600"/>
              <a:gd name="T15" fmla="*/ 17628 h 21600"/>
            </a:gdLst>
            <a:ahLst/>
            <a:cxnLst>
              <a:cxn ang="T8">
                <a:pos x="T0" y="T1"/>
              </a:cxn>
              <a:cxn ang="T9">
                <a:pos x="T2" y="T3"/>
              </a:cxn>
              <a:cxn ang="T10">
                <a:pos x="T4" y="T5"/>
              </a:cxn>
              <a:cxn ang="T11">
                <a:pos x="T6" y="T7"/>
              </a:cxn>
            </a:cxnLst>
            <a:rect l="T12" t="T13" r="T14" b="T15"/>
            <a:pathLst>
              <a:path w="21600" h="21600">
                <a:moveTo>
                  <a:pt x="0" y="0"/>
                </a:moveTo>
                <a:lnTo>
                  <a:pt x="4343" y="21600"/>
                </a:lnTo>
                <a:lnTo>
                  <a:pt x="17257" y="21600"/>
                </a:lnTo>
                <a:lnTo>
                  <a:pt x="21600" y="0"/>
                </a:lnTo>
                <a:close/>
              </a:path>
            </a:pathLst>
          </a:custGeom>
          <a:solidFill>
            <a:schemeClr val="tx1"/>
          </a:solidFill>
          <a:ln w="9525">
            <a:solidFill>
              <a:srgbClr val="FFFF00"/>
            </a:solidFill>
            <a:miter lim="800000"/>
            <a:headEnd/>
            <a:tailEnd/>
          </a:ln>
        </p:spPr>
        <p:txBody>
          <a:bodyPr wrap="none" anchor="ctr"/>
          <a:lstStyle/>
          <a:p>
            <a:endParaRPr lang="es-ES_tradnl"/>
          </a:p>
        </p:txBody>
      </p:sp>
      <p:graphicFrame>
        <p:nvGraphicFramePr>
          <p:cNvPr id="107526" name="Object 6"/>
          <p:cNvGraphicFramePr>
            <a:graphicFrameLocks noChangeAspect="1"/>
          </p:cNvGraphicFramePr>
          <p:nvPr/>
        </p:nvGraphicFramePr>
        <p:xfrm>
          <a:off x="2849563" y="3162300"/>
          <a:ext cx="1393825" cy="1393825"/>
        </p:xfrm>
        <a:graphic>
          <a:graphicData uri="http://schemas.openxmlformats.org/presentationml/2006/ole">
            <p:oleObj spid="_x0000_s9218" name="Fotografía de Photo Editor" r:id="rId4" imgW="3048426" imgH="3048426" progId="MSPhotoEd.3">
              <p:embed/>
            </p:oleObj>
          </a:graphicData>
        </a:graphic>
      </p:graphicFrame>
      <p:sp>
        <p:nvSpPr>
          <p:cNvPr id="19" name="Rectangle 2"/>
          <p:cNvSpPr txBox="1">
            <a:spLocks noChangeArrowheads="1"/>
          </p:cNvSpPr>
          <p:nvPr/>
        </p:nvSpPr>
        <p:spPr bwMode="auto">
          <a:xfrm>
            <a:off x="0" y="0"/>
            <a:ext cx="9144000" cy="682625"/>
          </a:xfrm>
          <a:prstGeom prst="rect">
            <a:avLst/>
          </a:prstGeom>
          <a:solidFill>
            <a:schemeClr val="bg1"/>
          </a:solidFill>
          <a:ln w="9525">
            <a:noFill/>
            <a:miter lim="800000"/>
            <a:headEnd/>
            <a:tailEnd/>
          </a:ln>
        </p:spPr>
        <p:txBody>
          <a:bodyPr anchor="ctr"/>
          <a:lstStyle/>
          <a:p>
            <a:pPr algn="ctr">
              <a:defRPr/>
            </a:pPr>
            <a:r>
              <a:rPr lang="es-ES_tradnl" sz="4400" b="1" kern="0" dirty="0">
                <a:solidFill>
                  <a:srgbClr val="2D2D8A"/>
                </a:solidFill>
                <a:latin typeface="Calibri" pitchFamily="34" charset="0"/>
              </a:rPr>
              <a:t>ECLIPSE DE LUNA</a:t>
            </a:r>
          </a:p>
        </p:txBody>
      </p:sp>
      <p:grpSp>
        <p:nvGrpSpPr>
          <p:cNvPr id="2" name="Group 11"/>
          <p:cNvGrpSpPr>
            <a:grpSpLocks/>
          </p:cNvGrpSpPr>
          <p:nvPr/>
        </p:nvGrpSpPr>
        <p:grpSpPr bwMode="auto">
          <a:xfrm>
            <a:off x="3211513" y="3657600"/>
            <a:ext cx="769937" cy="388938"/>
            <a:chOff x="1110" y="3894"/>
            <a:chExt cx="841" cy="426"/>
          </a:xfrm>
        </p:grpSpPr>
        <p:sp>
          <p:nvSpPr>
            <p:cNvPr id="9226" name="Freeform 4"/>
            <p:cNvSpPr>
              <a:spLocks/>
            </p:cNvSpPr>
            <p:nvPr/>
          </p:nvSpPr>
          <p:spPr bwMode="auto">
            <a:xfrm>
              <a:off x="1234" y="4003"/>
              <a:ext cx="571" cy="251"/>
            </a:xfrm>
            <a:custGeom>
              <a:avLst/>
              <a:gdLst>
                <a:gd name="T0" fmla="*/ 142 w 571"/>
                <a:gd name="T1" fmla="*/ 10 h 251"/>
                <a:gd name="T2" fmla="*/ 134 w 571"/>
                <a:gd name="T3" fmla="*/ 28 h 251"/>
                <a:gd name="T4" fmla="*/ 158 w 571"/>
                <a:gd name="T5" fmla="*/ 55 h 251"/>
                <a:gd name="T6" fmla="*/ 212 w 571"/>
                <a:gd name="T7" fmla="*/ 71 h 251"/>
                <a:gd name="T8" fmla="*/ 284 w 571"/>
                <a:gd name="T9" fmla="*/ 77 h 251"/>
                <a:gd name="T10" fmla="*/ 338 w 571"/>
                <a:gd name="T11" fmla="*/ 71 h 251"/>
                <a:gd name="T12" fmla="*/ 388 w 571"/>
                <a:gd name="T13" fmla="*/ 56 h 251"/>
                <a:gd name="T14" fmla="*/ 412 w 571"/>
                <a:gd name="T15" fmla="*/ 25 h 251"/>
                <a:gd name="T16" fmla="*/ 397 w 571"/>
                <a:gd name="T17" fmla="*/ 1 h 251"/>
                <a:gd name="T18" fmla="*/ 436 w 571"/>
                <a:gd name="T19" fmla="*/ 17 h 251"/>
                <a:gd name="T20" fmla="*/ 506 w 571"/>
                <a:gd name="T21" fmla="*/ 53 h 251"/>
                <a:gd name="T22" fmla="*/ 547 w 571"/>
                <a:gd name="T23" fmla="*/ 83 h 251"/>
                <a:gd name="T24" fmla="*/ 566 w 571"/>
                <a:gd name="T25" fmla="*/ 98 h 251"/>
                <a:gd name="T26" fmla="*/ 518 w 571"/>
                <a:gd name="T27" fmla="*/ 109 h 251"/>
                <a:gd name="T28" fmla="*/ 436 w 571"/>
                <a:gd name="T29" fmla="*/ 139 h 251"/>
                <a:gd name="T30" fmla="*/ 355 w 571"/>
                <a:gd name="T31" fmla="*/ 191 h 251"/>
                <a:gd name="T32" fmla="*/ 298 w 571"/>
                <a:gd name="T33" fmla="*/ 247 h 251"/>
                <a:gd name="T34" fmla="*/ 265 w 571"/>
                <a:gd name="T35" fmla="*/ 212 h 251"/>
                <a:gd name="T36" fmla="*/ 221 w 571"/>
                <a:gd name="T37" fmla="*/ 179 h 251"/>
                <a:gd name="T38" fmla="*/ 160 w 571"/>
                <a:gd name="T39" fmla="*/ 140 h 251"/>
                <a:gd name="T40" fmla="*/ 103 w 571"/>
                <a:gd name="T41" fmla="*/ 119 h 251"/>
                <a:gd name="T42" fmla="*/ 28 w 571"/>
                <a:gd name="T43" fmla="*/ 98 h 251"/>
                <a:gd name="T44" fmla="*/ 2 w 571"/>
                <a:gd name="T45" fmla="*/ 98 h 251"/>
                <a:gd name="T46" fmla="*/ 19 w 571"/>
                <a:gd name="T47" fmla="*/ 80 h 251"/>
                <a:gd name="T48" fmla="*/ 47 w 571"/>
                <a:gd name="T49" fmla="*/ 59 h 251"/>
                <a:gd name="T50" fmla="*/ 79 w 571"/>
                <a:gd name="T51" fmla="*/ 38 h 251"/>
                <a:gd name="T52" fmla="*/ 110 w 571"/>
                <a:gd name="T53" fmla="*/ 25 h 251"/>
                <a:gd name="T54" fmla="*/ 142 w 571"/>
                <a:gd name="T55" fmla="*/ 10 h 25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71"/>
                <a:gd name="T85" fmla="*/ 0 h 251"/>
                <a:gd name="T86" fmla="*/ 571 w 571"/>
                <a:gd name="T87" fmla="*/ 251 h 251"/>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71" h="251">
                  <a:moveTo>
                    <a:pt x="142" y="10"/>
                  </a:moveTo>
                  <a:cubicBezTo>
                    <a:pt x="146" y="11"/>
                    <a:pt x="131" y="21"/>
                    <a:pt x="134" y="28"/>
                  </a:cubicBezTo>
                  <a:cubicBezTo>
                    <a:pt x="137" y="35"/>
                    <a:pt x="145" y="48"/>
                    <a:pt x="158" y="55"/>
                  </a:cubicBezTo>
                  <a:cubicBezTo>
                    <a:pt x="171" y="62"/>
                    <a:pt x="191" y="67"/>
                    <a:pt x="212" y="71"/>
                  </a:cubicBezTo>
                  <a:cubicBezTo>
                    <a:pt x="233" y="75"/>
                    <a:pt x="263" y="77"/>
                    <a:pt x="284" y="77"/>
                  </a:cubicBezTo>
                  <a:cubicBezTo>
                    <a:pt x="305" y="77"/>
                    <a:pt x="321" y="75"/>
                    <a:pt x="338" y="71"/>
                  </a:cubicBezTo>
                  <a:cubicBezTo>
                    <a:pt x="355" y="67"/>
                    <a:pt x="376" y="64"/>
                    <a:pt x="388" y="56"/>
                  </a:cubicBezTo>
                  <a:cubicBezTo>
                    <a:pt x="400" y="48"/>
                    <a:pt x="411" y="34"/>
                    <a:pt x="412" y="25"/>
                  </a:cubicBezTo>
                  <a:cubicBezTo>
                    <a:pt x="413" y="16"/>
                    <a:pt x="393" y="2"/>
                    <a:pt x="397" y="1"/>
                  </a:cubicBezTo>
                  <a:cubicBezTo>
                    <a:pt x="401" y="0"/>
                    <a:pt x="418" y="8"/>
                    <a:pt x="436" y="17"/>
                  </a:cubicBezTo>
                  <a:cubicBezTo>
                    <a:pt x="454" y="26"/>
                    <a:pt x="487" y="42"/>
                    <a:pt x="506" y="53"/>
                  </a:cubicBezTo>
                  <a:cubicBezTo>
                    <a:pt x="525" y="64"/>
                    <a:pt x="537" y="76"/>
                    <a:pt x="547" y="83"/>
                  </a:cubicBezTo>
                  <a:cubicBezTo>
                    <a:pt x="557" y="90"/>
                    <a:pt x="571" y="94"/>
                    <a:pt x="566" y="98"/>
                  </a:cubicBezTo>
                  <a:cubicBezTo>
                    <a:pt x="561" y="102"/>
                    <a:pt x="540" y="102"/>
                    <a:pt x="518" y="109"/>
                  </a:cubicBezTo>
                  <a:cubicBezTo>
                    <a:pt x="496" y="116"/>
                    <a:pt x="463" y="125"/>
                    <a:pt x="436" y="139"/>
                  </a:cubicBezTo>
                  <a:cubicBezTo>
                    <a:pt x="409" y="153"/>
                    <a:pt x="378" y="173"/>
                    <a:pt x="355" y="191"/>
                  </a:cubicBezTo>
                  <a:cubicBezTo>
                    <a:pt x="332" y="209"/>
                    <a:pt x="313" y="243"/>
                    <a:pt x="298" y="247"/>
                  </a:cubicBezTo>
                  <a:cubicBezTo>
                    <a:pt x="283" y="251"/>
                    <a:pt x="278" y="223"/>
                    <a:pt x="265" y="212"/>
                  </a:cubicBezTo>
                  <a:cubicBezTo>
                    <a:pt x="252" y="201"/>
                    <a:pt x="238" y="191"/>
                    <a:pt x="221" y="179"/>
                  </a:cubicBezTo>
                  <a:cubicBezTo>
                    <a:pt x="204" y="167"/>
                    <a:pt x="180" y="150"/>
                    <a:pt x="160" y="140"/>
                  </a:cubicBezTo>
                  <a:cubicBezTo>
                    <a:pt x="140" y="130"/>
                    <a:pt x="125" y="126"/>
                    <a:pt x="103" y="119"/>
                  </a:cubicBezTo>
                  <a:cubicBezTo>
                    <a:pt x="81" y="112"/>
                    <a:pt x="45" y="101"/>
                    <a:pt x="28" y="98"/>
                  </a:cubicBezTo>
                  <a:cubicBezTo>
                    <a:pt x="11" y="95"/>
                    <a:pt x="4" y="101"/>
                    <a:pt x="2" y="98"/>
                  </a:cubicBezTo>
                  <a:cubicBezTo>
                    <a:pt x="0" y="95"/>
                    <a:pt x="12" y="86"/>
                    <a:pt x="19" y="80"/>
                  </a:cubicBezTo>
                  <a:cubicBezTo>
                    <a:pt x="26" y="74"/>
                    <a:pt x="37" y="66"/>
                    <a:pt x="47" y="59"/>
                  </a:cubicBezTo>
                  <a:cubicBezTo>
                    <a:pt x="57" y="52"/>
                    <a:pt x="69" y="44"/>
                    <a:pt x="79" y="38"/>
                  </a:cubicBezTo>
                  <a:cubicBezTo>
                    <a:pt x="89" y="32"/>
                    <a:pt x="100" y="30"/>
                    <a:pt x="110" y="25"/>
                  </a:cubicBezTo>
                  <a:cubicBezTo>
                    <a:pt x="120" y="20"/>
                    <a:pt x="138" y="9"/>
                    <a:pt x="142" y="10"/>
                  </a:cubicBezTo>
                  <a:close/>
                </a:path>
              </a:pathLst>
            </a:custGeom>
            <a:solidFill>
              <a:schemeClr val="bg1"/>
            </a:solidFill>
            <a:ln w="9525">
              <a:noFill/>
              <a:round/>
              <a:headEnd/>
              <a:tailEnd/>
            </a:ln>
          </p:spPr>
          <p:txBody>
            <a:bodyPr rot="10800000" vert="eaVert"/>
            <a:lstStyle/>
            <a:p>
              <a:endParaRPr lang="es-ES_tradnl"/>
            </a:p>
          </p:txBody>
        </p:sp>
        <p:grpSp>
          <p:nvGrpSpPr>
            <p:cNvPr id="9227" name="Group 5"/>
            <p:cNvGrpSpPr>
              <a:grpSpLocks/>
            </p:cNvGrpSpPr>
            <p:nvPr/>
          </p:nvGrpSpPr>
          <p:grpSpPr bwMode="auto">
            <a:xfrm rot="-5400000">
              <a:off x="1320" y="3690"/>
              <a:ext cx="425" cy="841"/>
              <a:chOff x="1588" y="1253"/>
              <a:chExt cx="734" cy="1499"/>
            </a:xfrm>
          </p:grpSpPr>
          <p:sp>
            <p:nvSpPr>
              <p:cNvPr id="9228" name="Freeform 6"/>
              <p:cNvSpPr>
                <a:spLocks/>
              </p:cNvSpPr>
              <p:nvPr/>
            </p:nvSpPr>
            <p:spPr bwMode="auto">
              <a:xfrm>
                <a:off x="1700" y="1253"/>
                <a:ext cx="273" cy="749"/>
              </a:xfrm>
              <a:custGeom>
                <a:avLst/>
                <a:gdLst>
                  <a:gd name="T0" fmla="*/ 149 w 318"/>
                  <a:gd name="T1" fmla="*/ 0 h 726"/>
                  <a:gd name="T2" fmla="*/ 128 w 318"/>
                  <a:gd name="T3" fmla="*/ 425 h 726"/>
                  <a:gd name="T4" fmla="*/ 64 w 318"/>
                  <a:gd name="T5" fmla="*/ 688 h 726"/>
                  <a:gd name="T6" fmla="*/ 0 w 318"/>
                  <a:gd name="T7" fmla="*/ 848 h 726"/>
                  <a:gd name="T8" fmla="*/ 0 60000 65536"/>
                  <a:gd name="T9" fmla="*/ 0 60000 65536"/>
                  <a:gd name="T10" fmla="*/ 0 60000 65536"/>
                  <a:gd name="T11" fmla="*/ 0 60000 65536"/>
                  <a:gd name="T12" fmla="*/ 0 w 318"/>
                  <a:gd name="T13" fmla="*/ 0 h 726"/>
                  <a:gd name="T14" fmla="*/ 318 w 318"/>
                  <a:gd name="T15" fmla="*/ 726 h 726"/>
                </a:gdLst>
                <a:ahLst/>
                <a:cxnLst>
                  <a:cxn ang="T8">
                    <a:pos x="T0" y="T1"/>
                  </a:cxn>
                  <a:cxn ang="T9">
                    <a:pos x="T2" y="T3"/>
                  </a:cxn>
                  <a:cxn ang="T10">
                    <a:pos x="T4" y="T5"/>
                  </a:cxn>
                  <a:cxn ang="T11">
                    <a:pos x="T6" y="T7"/>
                  </a:cxn>
                </a:cxnLst>
                <a:rect l="T12" t="T13" r="T14" b="T15"/>
                <a:pathLst>
                  <a:path w="318" h="726">
                    <a:moveTo>
                      <a:pt x="318" y="0"/>
                    </a:moveTo>
                    <a:cubicBezTo>
                      <a:pt x="310" y="132"/>
                      <a:pt x="302" y="265"/>
                      <a:pt x="272" y="363"/>
                    </a:cubicBezTo>
                    <a:cubicBezTo>
                      <a:pt x="242" y="461"/>
                      <a:pt x="181" y="529"/>
                      <a:pt x="136" y="589"/>
                    </a:cubicBezTo>
                    <a:cubicBezTo>
                      <a:pt x="91" y="649"/>
                      <a:pt x="23" y="703"/>
                      <a:pt x="0" y="726"/>
                    </a:cubicBezTo>
                  </a:path>
                </a:pathLst>
              </a:custGeom>
              <a:noFill/>
              <a:ln w="19050">
                <a:solidFill>
                  <a:schemeClr val="tx1"/>
                </a:solidFill>
                <a:round/>
                <a:headEnd/>
                <a:tailEnd/>
              </a:ln>
            </p:spPr>
            <p:txBody>
              <a:bodyPr/>
              <a:lstStyle/>
              <a:p>
                <a:endParaRPr lang="es-ES_tradnl"/>
              </a:p>
            </p:txBody>
          </p:sp>
          <p:sp>
            <p:nvSpPr>
              <p:cNvPr id="9229" name="Arc 7"/>
              <p:cNvSpPr>
                <a:spLocks/>
              </p:cNvSpPr>
              <p:nvPr/>
            </p:nvSpPr>
            <p:spPr bwMode="auto">
              <a:xfrm rot="2744521">
                <a:off x="1583" y="1624"/>
                <a:ext cx="743" cy="734"/>
              </a:xfrm>
              <a:custGeom>
                <a:avLst/>
                <a:gdLst>
                  <a:gd name="T0" fmla="*/ 0 w 21592"/>
                  <a:gd name="T1" fmla="*/ 0 h 21600"/>
                  <a:gd name="T2" fmla="*/ 0 w 21592"/>
                  <a:gd name="T3" fmla="*/ 0 h 21600"/>
                  <a:gd name="T4" fmla="*/ 0 w 21592"/>
                  <a:gd name="T5" fmla="*/ 0 h 21600"/>
                  <a:gd name="T6" fmla="*/ 0 60000 65536"/>
                  <a:gd name="T7" fmla="*/ 0 60000 65536"/>
                  <a:gd name="T8" fmla="*/ 0 60000 65536"/>
                  <a:gd name="T9" fmla="*/ 0 w 21592"/>
                  <a:gd name="T10" fmla="*/ 0 h 21600"/>
                  <a:gd name="T11" fmla="*/ 21592 w 21592"/>
                  <a:gd name="T12" fmla="*/ 21600 h 21600"/>
                </a:gdLst>
                <a:ahLst/>
                <a:cxnLst>
                  <a:cxn ang="T6">
                    <a:pos x="T0" y="T1"/>
                  </a:cxn>
                  <a:cxn ang="T7">
                    <a:pos x="T2" y="T3"/>
                  </a:cxn>
                  <a:cxn ang="T8">
                    <a:pos x="T4" y="T5"/>
                  </a:cxn>
                </a:cxnLst>
                <a:rect l="T9" t="T10" r="T11" b="T12"/>
                <a:pathLst>
                  <a:path w="21592" h="21600" fill="none" extrusionOk="0">
                    <a:moveTo>
                      <a:pt x="-1" y="0"/>
                    </a:moveTo>
                    <a:cubicBezTo>
                      <a:pt x="11699" y="0"/>
                      <a:pt x="21272" y="9314"/>
                      <a:pt x="21591" y="21010"/>
                    </a:cubicBezTo>
                  </a:path>
                  <a:path w="21592" h="21600" stroke="0" extrusionOk="0">
                    <a:moveTo>
                      <a:pt x="-1" y="0"/>
                    </a:moveTo>
                    <a:cubicBezTo>
                      <a:pt x="11699" y="0"/>
                      <a:pt x="21272" y="9314"/>
                      <a:pt x="21591" y="21010"/>
                    </a:cubicBezTo>
                    <a:lnTo>
                      <a:pt x="0" y="21600"/>
                    </a:lnTo>
                    <a:close/>
                  </a:path>
                </a:pathLst>
              </a:custGeom>
              <a:noFill/>
              <a:ln w="19050">
                <a:solidFill>
                  <a:schemeClr val="tx1"/>
                </a:solidFill>
                <a:round/>
                <a:headEnd/>
                <a:tailEnd/>
              </a:ln>
            </p:spPr>
            <p:txBody>
              <a:bodyPr wrap="none" anchor="ctr"/>
              <a:lstStyle/>
              <a:p>
                <a:endParaRPr lang="es-ES_tradnl"/>
              </a:p>
            </p:txBody>
          </p:sp>
          <p:sp>
            <p:nvSpPr>
              <p:cNvPr id="9230" name="Oval 8"/>
              <p:cNvSpPr>
                <a:spLocks noChangeArrowheads="1"/>
              </p:cNvSpPr>
              <p:nvPr/>
            </p:nvSpPr>
            <p:spPr bwMode="auto">
              <a:xfrm>
                <a:off x="2002" y="1719"/>
                <a:ext cx="174" cy="485"/>
              </a:xfrm>
              <a:prstGeom prst="ellipse">
                <a:avLst/>
              </a:prstGeom>
              <a:solidFill>
                <a:srgbClr val="71A0FF"/>
              </a:solidFill>
              <a:ln w="9525">
                <a:noFill/>
                <a:round/>
                <a:headEnd/>
                <a:tailEnd/>
              </a:ln>
            </p:spPr>
            <p:txBody>
              <a:bodyPr wrap="none" anchor="ctr"/>
              <a:lstStyle/>
              <a:p>
                <a:endParaRPr lang="es-ES_tradnl">
                  <a:solidFill>
                    <a:srgbClr val="000000"/>
                  </a:solidFill>
                </a:endParaRPr>
              </a:p>
            </p:txBody>
          </p:sp>
          <p:sp>
            <p:nvSpPr>
              <p:cNvPr id="9231" name="Oval 9"/>
              <p:cNvSpPr>
                <a:spLocks noChangeArrowheads="1"/>
              </p:cNvSpPr>
              <p:nvPr/>
            </p:nvSpPr>
            <p:spPr bwMode="auto">
              <a:xfrm>
                <a:off x="2078" y="1835"/>
                <a:ext cx="98" cy="273"/>
              </a:xfrm>
              <a:prstGeom prst="ellipse">
                <a:avLst/>
              </a:prstGeom>
              <a:solidFill>
                <a:schemeClr val="tx1"/>
              </a:solidFill>
              <a:ln w="9525">
                <a:noFill/>
                <a:round/>
                <a:headEnd/>
                <a:tailEnd/>
              </a:ln>
            </p:spPr>
            <p:txBody>
              <a:bodyPr wrap="none" anchor="ctr"/>
              <a:lstStyle/>
              <a:p>
                <a:endParaRPr lang="es-ES_tradnl">
                  <a:solidFill>
                    <a:srgbClr val="000000"/>
                  </a:solidFill>
                </a:endParaRPr>
              </a:p>
            </p:txBody>
          </p:sp>
          <p:sp>
            <p:nvSpPr>
              <p:cNvPr id="9232" name="Freeform 10"/>
              <p:cNvSpPr>
                <a:spLocks/>
              </p:cNvSpPr>
              <p:nvPr/>
            </p:nvSpPr>
            <p:spPr bwMode="auto">
              <a:xfrm flipV="1">
                <a:off x="1700" y="2003"/>
                <a:ext cx="273" cy="749"/>
              </a:xfrm>
              <a:custGeom>
                <a:avLst/>
                <a:gdLst>
                  <a:gd name="T0" fmla="*/ 149 w 318"/>
                  <a:gd name="T1" fmla="*/ 0 h 726"/>
                  <a:gd name="T2" fmla="*/ 128 w 318"/>
                  <a:gd name="T3" fmla="*/ 425 h 726"/>
                  <a:gd name="T4" fmla="*/ 64 w 318"/>
                  <a:gd name="T5" fmla="*/ 688 h 726"/>
                  <a:gd name="T6" fmla="*/ 0 w 318"/>
                  <a:gd name="T7" fmla="*/ 848 h 726"/>
                  <a:gd name="T8" fmla="*/ 0 60000 65536"/>
                  <a:gd name="T9" fmla="*/ 0 60000 65536"/>
                  <a:gd name="T10" fmla="*/ 0 60000 65536"/>
                  <a:gd name="T11" fmla="*/ 0 60000 65536"/>
                  <a:gd name="T12" fmla="*/ 0 w 318"/>
                  <a:gd name="T13" fmla="*/ 0 h 726"/>
                  <a:gd name="T14" fmla="*/ 318 w 318"/>
                  <a:gd name="T15" fmla="*/ 726 h 726"/>
                </a:gdLst>
                <a:ahLst/>
                <a:cxnLst>
                  <a:cxn ang="T8">
                    <a:pos x="T0" y="T1"/>
                  </a:cxn>
                  <a:cxn ang="T9">
                    <a:pos x="T2" y="T3"/>
                  </a:cxn>
                  <a:cxn ang="T10">
                    <a:pos x="T4" y="T5"/>
                  </a:cxn>
                  <a:cxn ang="T11">
                    <a:pos x="T6" y="T7"/>
                  </a:cxn>
                </a:cxnLst>
                <a:rect l="T12" t="T13" r="T14" b="T15"/>
                <a:pathLst>
                  <a:path w="318" h="726">
                    <a:moveTo>
                      <a:pt x="318" y="0"/>
                    </a:moveTo>
                    <a:cubicBezTo>
                      <a:pt x="310" y="132"/>
                      <a:pt x="302" y="265"/>
                      <a:pt x="272" y="363"/>
                    </a:cubicBezTo>
                    <a:cubicBezTo>
                      <a:pt x="242" y="461"/>
                      <a:pt x="181" y="529"/>
                      <a:pt x="136" y="589"/>
                    </a:cubicBezTo>
                    <a:cubicBezTo>
                      <a:pt x="91" y="649"/>
                      <a:pt x="23" y="703"/>
                      <a:pt x="0" y="726"/>
                    </a:cubicBezTo>
                  </a:path>
                </a:pathLst>
              </a:custGeom>
              <a:noFill/>
              <a:ln w="19050">
                <a:solidFill>
                  <a:schemeClr val="tx1"/>
                </a:solidFill>
                <a:round/>
                <a:headEnd/>
                <a:tailEnd/>
              </a:ln>
            </p:spPr>
            <p:txBody>
              <a:bodyPr rot="10800000"/>
              <a:lstStyle/>
              <a:p>
                <a:endParaRPr lang="es-ES_tradnl"/>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75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75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752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752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752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path" presetSubtype="0" repeatCount="indefinite" fill="hold" nodeType="clickEffect">
                                  <p:stCondLst>
                                    <p:cond delay="0"/>
                                  </p:stCondLst>
                                  <p:childTnLst>
                                    <p:animMotion origin="layout" path="M -3.05556E-6 -2.96022E-6 C 0.14601 -2.96022E-6 0.26493 0.15819 0.26493 0.35292 C 0.26493 0.54741 0.14601 0.70583 -3.05556E-6 0.70583 C -0.14618 0.70583 -0.26493 0.54741 -0.26493 0.35292 C -0.26493 0.15819 -0.14618 -2.96022E-6 -3.05556E-6 -2.96022E-6 Z " pathEditMode="relative" rAng="0" ptsTypes="fffff">
                                      <p:cBhvr>
                                        <p:cTn id="24" dur="10000" spd="-100000" fill="hold"/>
                                        <p:tgtEl>
                                          <p:spTgt spid="107523"/>
                                        </p:tgtEl>
                                        <p:attrNameLst>
                                          <p:attrName>ppt_x</p:attrName>
                                          <p:attrName>ppt_y</p:attrName>
                                        </p:attrNameLst>
                                      </p:cBhvr>
                                      <p:rCtr x="0" y="353"/>
                                    </p:animMotion>
                                  </p:childTnLst>
                                </p:cTn>
                              </p:par>
                              <p:par>
                                <p:cTn id="25" presetID="1" presetClass="entr" presetSubtype="0" fill="hold" nodeType="withEffect">
                                  <p:stCondLst>
                                    <p:cond delay="0"/>
                                  </p:stCondLst>
                                  <p:childTnLst>
                                    <p:set>
                                      <p:cBhvr>
                                        <p:cTn id="26" dur="1" fill="hold">
                                          <p:stCondLst>
                                            <p:cond delay="0"/>
                                          </p:stCondLst>
                                        </p:cTn>
                                        <p:tgtEl>
                                          <p:spTgt spid="2"/>
                                        </p:tgtEl>
                                        <p:attrNameLst>
                                          <p:attrName>style.visibility</p:attrName>
                                        </p:attrNameLst>
                                      </p:cBhvr>
                                      <p:to>
                                        <p:strVal val="visible"/>
                                      </p:to>
                                    </p:set>
                                  </p:childTnLst>
                                </p:cTn>
                              </p:par>
                              <p:par>
                                <p:cTn id="27" presetID="8" presetClass="emph" presetSubtype="0" repeatCount="indefinite" fill="hold" nodeType="withEffect">
                                  <p:stCondLst>
                                    <p:cond delay="0"/>
                                  </p:stCondLst>
                                  <p:childTnLst>
                                    <p:animRot by="-21600000">
                                      <p:cBhvr>
                                        <p:cTn id="28" dur="10000" fill="hold"/>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522" grpId="0" animBg="1"/>
      <p:bldP spid="107524" grpId="0" animBg="1"/>
      <p:bldP spid="10752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D9D9D9"/>
        </a:solidFill>
        <a:effectLst/>
      </p:bgPr>
    </p:bg>
    <p:spTree>
      <p:nvGrpSpPr>
        <p:cNvPr id="1" name=""/>
        <p:cNvGrpSpPr/>
        <p:nvPr/>
      </p:nvGrpSpPr>
      <p:grpSpPr>
        <a:xfrm>
          <a:off x="0" y="0"/>
          <a:ext cx="0" cy="0"/>
          <a:chOff x="0" y="0"/>
          <a:chExt cx="0" cy="0"/>
        </a:xfrm>
      </p:grpSpPr>
      <p:sp>
        <p:nvSpPr>
          <p:cNvPr id="273411" name="Rectangle 3"/>
          <p:cNvSpPr>
            <a:spLocks noChangeArrowheads="1"/>
          </p:cNvSpPr>
          <p:nvPr/>
        </p:nvSpPr>
        <p:spPr bwMode="auto">
          <a:xfrm>
            <a:off x="2860675" y="982663"/>
            <a:ext cx="3297238" cy="3097212"/>
          </a:xfrm>
          <a:prstGeom prst="rect">
            <a:avLst/>
          </a:prstGeom>
          <a:solidFill>
            <a:schemeClr val="tx1"/>
          </a:solidFill>
          <a:ln w="57150">
            <a:solidFill>
              <a:srgbClr val="000099"/>
            </a:solidFill>
            <a:miter lim="800000"/>
            <a:headEnd/>
            <a:tailEnd/>
          </a:ln>
        </p:spPr>
        <p:txBody>
          <a:bodyPr wrap="none" anchor="ctr"/>
          <a:lstStyle/>
          <a:p>
            <a:endParaRPr lang="es-ES_tradnl" sz="2400">
              <a:solidFill>
                <a:srgbClr val="000000"/>
              </a:solidFill>
              <a:latin typeface="Times New Roman" pitchFamily="18" charset="0"/>
            </a:endParaRPr>
          </a:p>
        </p:txBody>
      </p:sp>
      <p:graphicFrame>
        <p:nvGraphicFramePr>
          <p:cNvPr id="273412" name="Object 4"/>
          <p:cNvGraphicFramePr>
            <a:graphicFrameLocks noChangeAspect="1"/>
          </p:cNvGraphicFramePr>
          <p:nvPr/>
        </p:nvGraphicFramePr>
        <p:xfrm>
          <a:off x="-368300" y="4718050"/>
          <a:ext cx="1647825" cy="1647825"/>
        </p:xfrm>
        <a:graphic>
          <a:graphicData uri="http://schemas.openxmlformats.org/presentationml/2006/ole">
            <p:oleObj spid="_x0000_s10242" name="Fotografía de Photo Editor" r:id="rId3" imgW="3048426" imgH="3048426" progId="MSPhotoEd.3">
              <p:embed/>
            </p:oleObj>
          </a:graphicData>
        </a:graphic>
      </p:graphicFrame>
      <p:sp>
        <p:nvSpPr>
          <p:cNvPr id="273413" name="Oval 5"/>
          <p:cNvSpPr>
            <a:spLocks noChangeArrowheads="1"/>
          </p:cNvSpPr>
          <p:nvPr/>
        </p:nvSpPr>
        <p:spPr bwMode="auto">
          <a:xfrm>
            <a:off x="3070225" y="1146175"/>
            <a:ext cx="1177925" cy="1179513"/>
          </a:xfrm>
          <a:prstGeom prst="ellipse">
            <a:avLst/>
          </a:prstGeom>
          <a:solidFill>
            <a:srgbClr val="FFFF00"/>
          </a:solidFill>
          <a:ln w="9525">
            <a:noFill/>
            <a:round/>
            <a:headEnd/>
            <a:tailEnd/>
          </a:ln>
        </p:spPr>
        <p:txBody>
          <a:bodyPr wrap="none" anchor="ctr"/>
          <a:lstStyle/>
          <a:p>
            <a:endParaRPr lang="es-ES_tradnl" sz="2400">
              <a:solidFill>
                <a:srgbClr val="000000"/>
              </a:solidFill>
              <a:latin typeface="Times New Roman" pitchFamily="18" charset="0"/>
            </a:endParaRPr>
          </a:p>
        </p:txBody>
      </p:sp>
      <p:graphicFrame>
        <p:nvGraphicFramePr>
          <p:cNvPr id="273414" name="Object 6"/>
          <p:cNvGraphicFramePr>
            <a:graphicFrameLocks noChangeAspect="1"/>
          </p:cNvGraphicFramePr>
          <p:nvPr/>
        </p:nvGraphicFramePr>
        <p:xfrm>
          <a:off x="4660900" y="2705100"/>
          <a:ext cx="1354138" cy="1376363"/>
        </p:xfrm>
        <a:graphic>
          <a:graphicData uri="http://schemas.openxmlformats.org/presentationml/2006/ole">
            <p:oleObj spid="_x0000_s10243" name="Fotografía de Photo Editor" r:id="rId4" imgW="3191320" imgH="3247619" progId="MSPhotoEd.3">
              <p:embed/>
            </p:oleObj>
          </a:graphicData>
        </a:graphic>
      </p:graphicFrame>
      <p:sp>
        <p:nvSpPr>
          <p:cNvPr id="273474" name="Text Box 66"/>
          <p:cNvSpPr txBox="1">
            <a:spLocks noChangeArrowheads="1"/>
          </p:cNvSpPr>
          <p:nvPr/>
        </p:nvSpPr>
        <p:spPr bwMode="auto">
          <a:xfrm>
            <a:off x="4287838" y="2476500"/>
            <a:ext cx="1733550" cy="461963"/>
          </a:xfrm>
          <a:prstGeom prst="rect">
            <a:avLst/>
          </a:prstGeom>
          <a:noFill/>
          <a:ln w="9525">
            <a:noFill/>
            <a:miter lim="800000"/>
            <a:headEnd/>
            <a:tailEnd/>
          </a:ln>
        </p:spPr>
        <p:txBody>
          <a:bodyPr>
            <a:spAutoFit/>
          </a:bodyPr>
          <a:lstStyle/>
          <a:p>
            <a:pPr>
              <a:spcBef>
                <a:spcPct val="50000"/>
              </a:spcBef>
            </a:pPr>
            <a:r>
              <a:rPr lang="es-ES" sz="2400" b="1">
                <a:solidFill>
                  <a:srgbClr val="FFFFFF"/>
                </a:solidFill>
                <a:latin typeface="Calibri" pitchFamily="34" charset="0"/>
                <a:cs typeface="Calibri" pitchFamily="34" charset="0"/>
              </a:rPr>
              <a:t>Eclipse total</a:t>
            </a:r>
          </a:p>
        </p:txBody>
      </p:sp>
      <p:sp>
        <p:nvSpPr>
          <p:cNvPr id="273476" name="Freeform 68" descr="Tablero de damas pequeño"/>
          <p:cNvSpPr>
            <a:spLocks/>
          </p:cNvSpPr>
          <p:nvPr/>
        </p:nvSpPr>
        <p:spPr bwMode="auto">
          <a:xfrm>
            <a:off x="4748213" y="4300538"/>
            <a:ext cx="4360862" cy="2520950"/>
          </a:xfrm>
          <a:custGeom>
            <a:avLst/>
            <a:gdLst>
              <a:gd name="T0" fmla="*/ 27623 w 10261"/>
              <a:gd name="T1" fmla="*/ 647632 h 10000"/>
              <a:gd name="T2" fmla="*/ 27623 w 10261"/>
              <a:gd name="T3" fmla="*/ 1895250 h 10000"/>
              <a:gd name="T4" fmla="*/ 4360655 w 10261"/>
              <a:gd name="T5" fmla="*/ 2520950 h 10000"/>
              <a:gd name="T6" fmla="*/ 4360655 w 10261"/>
              <a:gd name="T7" fmla="*/ 0 h 10000"/>
              <a:gd name="T8" fmla="*/ 27623 w 10261"/>
              <a:gd name="T9" fmla="*/ 647632 h 1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261" h="10000">
                <a:moveTo>
                  <a:pt x="65" y="2569"/>
                </a:moveTo>
                <a:cubicBezTo>
                  <a:pt x="0" y="4219"/>
                  <a:pt x="130" y="5868"/>
                  <a:pt x="65" y="7518"/>
                </a:cubicBezTo>
                <a:lnTo>
                  <a:pt x="10261" y="10000"/>
                </a:lnTo>
                <a:lnTo>
                  <a:pt x="10261" y="0"/>
                </a:lnTo>
                <a:lnTo>
                  <a:pt x="65" y="2569"/>
                </a:lnTo>
                <a:close/>
              </a:path>
            </a:pathLst>
          </a:custGeom>
          <a:pattFill prst="smCheck">
            <a:fgClr>
              <a:srgbClr val="FFFF00"/>
            </a:fgClr>
            <a:bgClr>
              <a:schemeClr val="bg1"/>
            </a:bgClr>
          </a:pattFill>
          <a:ln w="9525">
            <a:noFill/>
            <a:round/>
            <a:headEnd/>
            <a:tailEnd/>
          </a:ln>
        </p:spPr>
        <p:txBody>
          <a:bodyPr/>
          <a:lstStyle/>
          <a:p>
            <a:endParaRPr lang="es-ES_tradnl"/>
          </a:p>
        </p:txBody>
      </p:sp>
      <p:graphicFrame>
        <p:nvGraphicFramePr>
          <p:cNvPr id="273477" name="Object 69"/>
          <p:cNvGraphicFramePr>
            <a:graphicFrameLocks noChangeAspect="1"/>
          </p:cNvGraphicFramePr>
          <p:nvPr/>
        </p:nvGraphicFramePr>
        <p:xfrm>
          <a:off x="4149725" y="4872038"/>
          <a:ext cx="1354138" cy="1376362"/>
        </p:xfrm>
        <a:graphic>
          <a:graphicData uri="http://schemas.openxmlformats.org/presentationml/2006/ole">
            <p:oleObj spid="_x0000_s10244" name="Fotografía de Photo Editor" r:id="rId5" imgW="3191320" imgH="3247619" progId="MSPhotoEd.3">
              <p:embed/>
            </p:oleObj>
          </a:graphicData>
        </a:graphic>
      </p:graphicFrame>
      <p:sp>
        <p:nvSpPr>
          <p:cNvPr id="273478" name="Oval 70"/>
          <p:cNvSpPr>
            <a:spLocks noChangeArrowheads="1"/>
          </p:cNvSpPr>
          <p:nvPr/>
        </p:nvSpPr>
        <p:spPr bwMode="auto">
          <a:xfrm>
            <a:off x="8193088" y="4233863"/>
            <a:ext cx="2624137" cy="2624137"/>
          </a:xfrm>
          <a:prstGeom prst="ellipse">
            <a:avLst/>
          </a:prstGeom>
          <a:solidFill>
            <a:srgbClr val="FFFF00"/>
          </a:solidFill>
          <a:ln w="9525">
            <a:noFill/>
            <a:round/>
            <a:headEnd/>
            <a:tailEnd/>
          </a:ln>
        </p:spPr>
        <p:txBody>
          <a:bodyPr wrap="none" anchor="ctr"/>
          <a:lstStyle/>
          <a:p>
            <a:endParaRPr lang="es-ES_tradnl" sz="2400">
              <a:solidFill>
                <a:srgbClr val="000000"/>
              </a:solidFill>
              <a:latin typeface="Times New Roman" pitchFamily="18" charset="0"/>
            </a:endParaRPr>
          </a:p>
        </p:txBody>
      </p:sp>
      <p:sp>
        <p:nvSpPr>
          <p:cNvPr id="71" name="Rectangle 2"/>
          <p:cNvSpPr txBox="1">
            <a:spLocks noChangeArrowheads="1"/>
          </p:cNvSpPr>
          <p:nvPr/>
        </p:nvSpPr>
        <p:spPr bwMode="auto">
          <a:xfrm>
            <a:off x="0" y="0"/>
            <a:ext cx="9144000" cy="682625"/>
          </a:xfrm>
          <a:prstGeom prst="rect">
            <a:avLst/>
          </a:prstGeom>
          <a:solidFill>
            <a:srgbClr val="1B1B51"/>
          </a:solidFill>
          <a:ln w="9525">
            <a:noFill/>
            <a:miter lim="800000"/>
            <a:headEnd/>
            <a:tailEnd/>
          </a:ln>
        </p:spPr>
        <p:txBody>
          <a:bodyPr anchor="ctr"/>
          <a:lstStyle/>
          <a:p>
            <a:pPr algn="ctr">
              <a:defRPr/>
            </a:pPr>
            <a:r>
              <a:rPr lang="es-ES_tradnl" sz="4400" b="1" kern="0" dirty="0">
                <a:solidFill>
                  <a:srgbClr val="FFFFFF"/>
                </a:solidFill>
                <a:latin typeface="Calibri" pitchFamily="34" charset="0"/>
              </a:rPr>
              <a:t>ECLIPSE DE SOL</a:t>
            </a:r>
          </a:p>
        </p:txBody>
      </p:sp>
      <p:grpSp>
        <p:nvGrpSpPr>
          <p:cNvPr id="2" name="Group 10"/>
          <p:cNvGrpSpPr>
            <a:grpSpLocks/>
          </p:cNvGrpSpPr>
          <p:nvPr/>
        </p:nvGrpSpPr>
        <p:grpSpPr bwMode="auto">
          <a:xfrm>
            <a:off x="1206500" y="4916488"/>
            <a:ext cx="3571875" cy="1285875"/>
            <a:chOff x="760" y="2684"/>
            <a:chExt cx="2250" cy="810"/>
          </a:xfrm>
        </p:grpSpPr>
        <p:sp>
          <p:nvSpPr>
            <p:cNvPr id="10269" name="AutoShape 11"/>
            <p:cNvSpPr>
              <a:spLocks noChangeArrowheads="1"/>
            </p:cNvSpPr>
            <p:nvPr/>
          </p:nvSpPr>
          <p:spPr bwMode="auto">
            <a:xfrm rot="5400000">
              <a:off x="1494" y="1978"/>
              <a:ext cx="810" cy="222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6000 w 21600"/>
                <a:gd name="T13" fmla="*/ 5988 h 21600"/>
                <a:gd name="T14" fmla="*/ 15600 w 21600"/>
                <a:gd name="T15" fmla="*/ 15612 h 21600"/>
              </a:gdLst>
              <a:ahLst/>
              <a:cxnLst>
                <a:cxn ang="T8">
                  <a:pos x="T0" y="T1"/>
                </a:cxn>
                <a:cxn ang="T9">
                  <a:pos x="T2" y="T3"/>
                </a:cxn>
                <a:cxn ang="T10">
                  <a:pos x="T4" y="T5"/>
                </a:cxn>
                <a:cxn ang="T11">
                  <a:pos x="T6" y="T7"/>
                </a:cxn>
              </a:cxnLst>
              <a:rect l="T12" t="T13" r="T14" b="T15"/>
              <a:pathLst>
                <a:path w="21600" h="21600">
                  <a:moveTo>
                    <a:pt x="0" y="0"/>
                  </a:moveTo>
                  <a:lnTo>
                    <a:pt x="8383" y="21600"/>
                  </a:lnTo>
                  <a:lnTo>
                    <a:pt x="13217" y="21600"/>
                  </a:lnTo>
                  <a:lnTo>
                    <a:pt x="21600" y="0"/>
                  </a:lnTo>
                  <a:close/>
                </a:path>
              </a:pathLst>
            </a:custGeom>
            <a:solidFill>
              <a:schemeClr val="tx1">
                <a:alpha val="70195"/>
              </a:schemeClr>
            </a:solidFill>
            <a:ln w="9525">
              <a:solidFill>
                <a:schemeClr val="bg2"/>
              </a:solidFill>
              <a:miter lim="800000"/>
              <a:headEnd/>
              <a:tailEnd/>
            </a:ln>
          </p:spPr>
          <p:txBody>
            <a:bodyPr wrap="none" anchor="ctr"/>
            <a:lstStyle/>
            <a:p>
              <a:endParaRPr lang="es-ES_tradnl"/>
            </a:p>
          </p:txBody>
        </p:sp>
        <p:sp>
          <p:nvSpPr>
            <p:cNvPr id="10270" name="Oval 12"/>
            <p:cNvSpPr>
              <a:spLocks noChangeArrowheads="1"/>
            </p:cNvSpPr>
            <p:nvPr/>
          </p:nvSpPr>
          <p:spPr bwMode="auto">
            <a:xfrm>
              <a:off x="760" y="3002"/>
              <a:ext cx="56" cy="180"/>
            </a:xfrm>
            <a:prstGeom prst="ellipse">
              <a:avLst/>
            </a:prstGeom>
            <a:solidFill>
              <a:schemeClr val="tx1"/>
            </a:solidFill>
            <a:ln w="9525">
              <a:solidFill>
                <a:schemeClr val="tx1"/>
              </a:solidFill>
              <a:round/>
              <a:headEnd/>
              <a:tailEnd/>
            </a:ln>
          </p:spPr>
          <p:txBody>
            <a:bodyPr wrap="none" anchor="ctr"/>
            <a:lstStyle/>
            <a:p>
              <a:endParaRPr lang="es-ES_tradnl" sz="2400">
                <a:solidFill>
                  <a:srgbClr val="000000"/>
                </a:solidFill>
                <a:latin typeface="Times New Roman" pitchFamily="18" charset="0"/>
              </a:endParaRPr>
            </a:p>
          </p:txBody>
        </p:sp>
      </p:grpSp>
      <p:grpSp>
        <p:nvGrpSpPr>
          <p:cNvPr id="3" name="Group 11"/>
          <p:cNvGrpSpPr>
            <a:grpSpLocks/>
          </p:cNvGrpSpPr>
          <p:nvPr/>
        </p:nvGrpSpPr>
        <p:grpSpPr bwMode="auto">
          <a:xfrm rot="481320">
            <a:off x="2960688" y="3519488"/>
            <a:ext cx="769937" cy="388937"/>
            <a:chOff x="1110" y="3894"/>
            <a:chExt cx="841" cy="426"/>
          </a:xfrm>
        </p:grpSpPr>
        <p:sp>
          <p:nvSpPr>
            <p:cNvPr id="10262" name="Freeform 4"/>
            <p:cNvSpPr>
              <a:spLocks/>
            </p:cNvSpPr>
            <p:nvPr/>
          </p:nvSpPr>
          <p:spPr bwMode="auto">
            <a:xfrm>
              <a:off x="1234" y="4003"/>
              <a:ext cx="571" cy="251"/>
            </a:xfrm>
            <a:custGeom>
              <a:avLst/>
              <a:gdLst>
                <a:gd name="T0" fmla="*/ 142 w 571"/>
                <a:gd name="T1" fmla="*/ 10 h 251"/>
                <a:gd name="T2" fmla="*/ 134 w 571"/>
                <a:gd name="T3" fmla="*/ 28 h 251"/>
                <a:gd name="T4" fmla="*/ 158 w 571"/>
                <a:gd name="T5" fmla="*/ 55 h 251"/>
                <a:gd name="T6" fmla="*/ 212 w 571"/>
                <a:gd name="T7" fmla="*/ 71 h 251"/>
                <a:gd name="T8" fmla="*/ 284 w 571"/>
                <a:gd name="T9" fmla="*/ 77 h 251"/>
                <a:gd name="T10" fmla="*/ 338 w 571"/>
                <a:gd name="T11" fmla="*/ 71 h 251"/>
                <a:gd name="T12" fmla="*/ 388 w 571"/>
                <a:gd name="T13" fmla="*/ 56 h 251"/>
                <a:gd name="T14" fmla="*/ 412 w 571"/>
                <a:gd name="T15" fmla="*/ 25 h 251"/>
                <a:gd name="T16" fmla="*/ 397 w 571"/>
                <a:gd name="T17" fmla="*/ 1 h 251"/>
                <a:gd name="T18" fmla="*/ 436 w 571"/>
                <a:gd name="T19" fmla="*/ 17 h 251"/>
                <a:gd name="T20" fmla="*/ 506 w 571"/>
                <a:gd name="T21" fmla="*/ 53 h 251"/>
                <a:gd name="T22" fmla="*/ 547 w 571"/>
                <a:gd name="T23" fmla="*/ 83 h 251"/>
                <a:gd name="T24" fmla="*/ 566 w 571"/>
                <a:gd name="T25" fmla="*/ 98 h 251"/>
                <a:gd name="T26" fmla="*/ 518 w 571"/>
                <a:gd name="T27" fmla="*/ 109 h 251"/>
                <a:gd name="T28" fmla="*/ 436 w 571"/>
                <a:gd name="T29" fmla="*/ 139 h 251"/>
                <a:gd name="T30" fmla="*/ 355 w 571"/>
                <a:gd name="T31" fmla="*/ 191 h 251"/>
                <a:gd name="T32" fmla="*/ 298 w 571"/>
                <a:gd name="T33" fmla="*/ 247 h 251"/>
                <a:gd name="T34" fmla="*/ 265 w 571"/>
                <a:gd name="T35" fmla="*/ 212 h 251"/>
                <a:gd name="T36" fmla="*/ 221 w 571"/>
                <a:gd name="T37" fmla="*/ 179 h 251"/>
                <a:gd name="T38" fmla="*/ 160 w 571"/>
                <a:gd name="T39" fmla="*/ 140 h 251"/>
                <a:gd name="T40" fmla="*/ 103 w 571"/>
                <a:gd name="T41" fmla="*/ 119 h 251"/>
                <a:gd name="T42" fmla="*/ 28 w 571"/>
                <a:gd name="T43" fmla="*/ 98 h 251"/>
                <a:gd name="T44" fmla="*/ 2 w 571"/>
                <a:gd name="T45" fmla="*/ 98 h 251"/>
                <a:gd name="T46" fmla="*/ 19 w 571"/>
                <a:gd name="T47" fmla="*/ 80 h 251"/>
                <a:gd name="T48" fmla="*/ 47 w 571"/>
                <a:gd name="T49" fmla="*/ 59 h 251"/>
                <a:gd name="T50" fmla="*/ 79 w 571"/>
                <a:gd name="T51" fmla="*/ 38 h 251"/>
                <a:gd name="T52" fmla="*/ 110 w 571"/>
                <a:gd name="T53" fmla="*/ 25 h 251"/>
                <a:gd name="T54" fmla="*/ 142 w 571"/>
                <a:gd name="T55" fmla="*/ 10 h 25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71"/>
                <a:gd name="T85" fmla="*/ 0 h 251"/>
                <a:gd name="T86" fmla="*/ 571 w 571"/>
                <a:gd name="T87" fmla="*/ 251 h 251"/>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71" h="251">
                  <a:moveTo>
                    <a:pt x="142" y="10"/>
                  </a:moveTo>
                  <a:cubicBezTo>
                    <a:pt x="146" y="11"/>
                    <a:pt x="131" y="21"/>
                    <a:pt x="134" y="28"/>
                  </a:cubicBezTo>
                  <a:cubicBezTo>
                    <a:pt x="137" y="35"/>
                    <a:pt x="145" y="48"/>
                    <a:pt x="158" y="55"/>
                  </a:cubicBezTo>
                  <a:cubicBezTo>
                    <a:pt x="171" y="62"/>
                    <a:pt x="191" y="67"/>
                    <a:pt x="212" y="71"/>
                  </a:cubicBezTo>
                  <a:cubicBezTo>
                    <a:pt x="233" y="75"/>
                    <a:pt x="263" y="77"/>
                    <a:pt x="284" y="77"/>
                  </a:cubicBezTo>
                  <a:cubicBezTo>
                    <a:pt x="305" y="77"/>
                    <a:pt x="321" y="75"/>
                    <a:pt x="338" y="71"/>
                  </a:cubicBezTo>
                  <a:cubicBezTo>
                    <a:pt x="355" y="67"/>
                    <a:pt x="376" y="64"/>
                    <a:pt x="388" y="56"/>
                  </a:cubicBezTo>
                  <a:cubicBezTo>
                    <a:pt x="400" y="48"/>
                    <a:pt x="411" y="34"/>
                    <a:pt x="412" y="25"/>
                  </a:cubicBezTo>
                  <a:cubicBezTo>
                    <a:pt x="413" y="16"/>
                    <a:pt x="393" y="2"/>
                    <a:pt x="397" y="1"/>
                  </a:cubicBezTo>
                  <a:cubicBezTo>
                    <a:pt x="401" y="0"/>
                    <a:pt x="418" y="8"/>
                    <a:pt x="436" y="17"/>
                  </a:cubicBezTo>
                  <a:cubicBezTo>
                    <a:pt x="454" y="26"/>
                    <a:pt x="487" y="42"/>
                    <a:pt x="506" y="53"/>
                  </a:cubicBezTo>
                  <a:cubicBezTo>
                    <a:pt x="525" y="64"/>
                    <a:pt x="537" y="76"/>
                    <a:pt x="547" y="83"/>
                  </a:cubicBezTo>
                  <a:cubicBezTo>
                    <a:pt x="557" y="90"/>
                    <a:pt x="571" y="94"/>
                    <a:pt x="566" y="98"/>
                  </a:cubicBezTo>
                  <a:cubicBezTo>
                    <a:pt x="561" y="102"/>
                    <a:pt x="540" y="102"/>
                    <a:pt x="518" y="109"/>
                  </a:cubicBezTo>
                  <a:cubicBezTo>
                    <a:pt x="496" y="116"/>
                    <a:pt x="463" y="125"/>
                    <a:pt x="436" y="139"/>
                  </a:cubicBezTo>
                  <a:cubicBezTo>
                    <a:pt x="409" y="153"/>
                    <a:pt x="378" y="173"/>
                    <a:pt x="355" y="191"/>
                  </a:cubicBezTo>
                  <a:cubicBezTo>
                    <a:pt x="332" y="209"/>
                    <a:pt x="313" y="243"/>
                    <a:pt x="298" y="247"/>
                  </a:cubicBezTo>
                  <a:cubicBezTo>
                    <a:pt x="283" y="251"/>
                    <a:pt x="278" y="223"/>
                    <a:pt x="265" y="212"/>
                  </a:cubicBezTo>
                  <a:cubicBezTo>
                    <a:pt x="252" y="201"/>
                    <a:pt x="238" y="191"/>
                    <a:pt x="221" y="179"/>
                  </a:cubicBezTo>
                  <a:cubicBezTo>
                    <a:pt x="204" y="167"/>
                    <a:pt x="180" y="150"/>
                    <a:pt x="160" y="140"/>
                  </a:cubicBezTo>
                  <a:cubicBezTo>
                    <a:pt x="140" y="130"/>
                    <a:pt x="125" y="126"/>
                    <a:pt x="103" y="119"/>
                  </a:cubicBezTo>
                  <a:cubicBezTo>
                    <a:pt x="81" y="112"/>
                    <a:pt x="45" y="101"/>
                    <a:pt x="28" y="98"/>
                  </a:cubicBezTo>
                  <a:cubicBezTo>
                    <a:pt x="11" y="95"/>
                    <a:pt x="4" y="101"/>
                    <a:pt x="2" y="98"/>
                  </a:cubicBezTo>
                  <a:cubicBezTo>
                    <a:pt x="0" y="95"/>
                    <a:pt x="12" y="86"/>
                    <a:pt x="19" y="80"/>
                  </a:cubicBezTo>
                  <a:cubicBezTo>
                    <a:pt x="26" y="74"/>
                    <a:pt x="37" y="66"/>
                    <a:pt x="47" y="59"/>
                  </a:cubicBezTo>
                  <a:cubicBezTo>
                    <a:pt x="57" y="52"/>
                    <a:pt x="69" y="44"/>
                    <a:pt x="79" y="38"/>
                  </a:cubicBezTo>
                  <a:cubicBezTo>
                    <a:pt x="89" y="32"/>
                    <a:pt x="100" y="30"/>
                    <a:pt x="110" y="25"/>
                  </a:cubicBezTo>
                  <a:cubicBezTo>
                    <a:pt x="120" y="20"/>
                    <a:pt x="138" y="9"/>
                    <a:pt x="142" y="10"/>
                  </a:cubicBezTo>
                  <a:close/>
                </a:path>
              </a:pathLst>
            </a:custGeom>
            <a:solidFill>
              <a:schemeClr val="bg1"/>
            </a:solidFill>
            <a:ln w="9525">
              <a:noFill/>
              <a:round/>
              <a:headEnd/>
              <a:tailEnd/>
            </a:ln>
          </p:spPr>
          <p:txBody>
            <a:bodyPr rot="10800000" vert="eaVert"/>
            <a:lstStyle/>
            <a:p>
              <a:endParaRPr lang="es-ES_tradnl"/>
            </a:p>
          </p:txBody>
        </p:sp>
        <p:grpSp>
          <p:nvGrpSpPr>
            <p:cNvPr id="10263" name="Group 5"/>
            <p:cNvGrpSpPr>
              <a:grpSpLocks/>
            </p:cNvGrpSpPr>
            <p:nvPr/>
          </p:nvGrpSpPr>
          <p:grpSpPr bwMode="auto">
            <a:xfrm rot="-5400000">
              <a:off x="1320" y="3690"/>
              <a:ext cx="425" cy="841"/>
              <a:chOff x="1588" y="1253"/>
              <a:chExt cx="734" cy="1499"/>
            </a:xfrm>
          </p:grpSpPr>
          <p:sp>
            <p:nvSpPr>
              <p:cNvPr id="10264" name="Freeform 6"/>
              <p:cNvSpPr>
                <a:spLocks/>
              </p:cNvSpPr>
              <p:nvPr/>
            </p:nvSpPr>
            <p:spPr bwMode="auto">
              <a:xfrm>
                <a:off x="1700" y="1253"/>
                <a:ext cx="273" cy="749"/>
              </a:xfrm>
              <a:custGeom>
                <a:avLst/>
                <a:gdLst>
                  <a:gd name="T0" fmla="*/ 149 w 318"/>
                  <a:gd name="T1" fmla="*/ 0 h 726"/>
                  <a:gd name="T2" fmla="*/ 128 w 318"/>
                  <a:gd name="T3" fmla="*/ 425 h 726"/>
                  <a:gd name="T4" fmla="*/ 64 w 318"/>
                  <a:gd name="T5" fmla="*/ 688 h 726"/>
                  <a:gd name="T6" fmla="*/ 0 w 318"/>
                  <a:gd name="T7" fmla="*/ 848 h 726"/>
                  <a:gd name="T8" fmla="*/ 0 60000 65536"/>
                  <a:gd name="T9" fmla="*/ 0 60000 65536"/>
                  <a:gd name="T10" fmla="*/ 0 60000 65536"/>
                  <a:gd name="T11" fmla="*/ 0 60000 65536"/>
                  <a:gd name="T12" fmla="*/ 0 w 318"/>
                  <a:gd name="T13" fmla="*/ 0 h 726"/>
                  <a:gd name="T14" fmla="*/ 318 w 318"/>
                  <a:gd name="T15" fmla="*/ 726 h 726"/>
                </a:gdLst>
                <a:ahLst/>
                <a:cxnLst>
                  <a:cxn ang="T8">
                    <a:pos x="T0" y="T1"/>
                  </a:cxn>
                  <a:cxn ang="T9">
                    <a:pos x="T2" y="T3"/>
                  </a:cxn>
                  <a:cxn ang="T10">
                    <a:pos x="T4" y="T5"/>
                  </a:cxn>
                  <a:cxn ang="T11">
                    <a:pos x="T6" y="T7"/>
                  </a:cxn>
                </a:cxnLst>
                <a:rect l="T12" t="T13" r="T14" b="T15"/>
                <a:pathLst>
                  <a:path w="318" h="726">
                    <a:moveTo>
                      <a:pt x="318" y="0"/>
                    </a:moveTo>
                    <a:cubicBezTo>
                      <a:pt x="310" y="132"/>
                      <a:pt x="302" y="265"/>
                      <a:pt x="272" y="363"/>
                    </a:cubicBezTo>
                    <a:cubicBezTo>
                      <a:pt x="242" y="461"/>
                      <a:pt x="181" y="529"/>
                      <a:pt x="136" y="589"/>
                    </a:cubicBezTo>
                    <a:cubicBezTo>
                      <a:pt x="91" y="649"/>
                      <a:pt x="23" y="703"/>
                      <a:pt x="0" y="726"/>
                    </a:cubicBezTo>
                  </a:path>
                </a:pathLst>
              </a:custGeom>
              <a:noFill/>
              <a:ln w="19050">
                <a:solidFill>
                  <a:schemeClr val="tx1"/>
                </a:solidFill>
                <a:round/>
                <a:headEnd/>
                <a:tailEnd/>
              </a:ln>
            </p:spPr>
            <p:txBody>
              <a:bodyPr/>
              <a:lstStyle/>
              <a:p>
                <a:endParaRPr lang="es-ES_tradnl"/>
              </a:p>
            </p:txBody>
          </p:sp>
          <p:sp>
            <p:nvSpPr>
              <p:cNvPr id="10265" name="Arc 7"/>
              <p:cNvSpPr>
                <a:spLocks/>
              </p:cNvSpPr>
              <p:nvPr/>
            </p:nvSpPr>
            <p:spPr bwMode="auto">
              <a:xfrm rot="2744521">
                <a:off x="1583" y="1624"/>
                <a:ext cx="743" cy="734"/>
              </a:xfrm>
              <a:custGeom>
                <a:avLst/>
                <a:gdLst>
                  <a:gd name="T0" fmla="*/ 0 w 21592"/>
                  <a:gd name="T1" fmla="*/ 0 h 21600"/>
                  <a:gd name="T2" fmla="*/ 0 w 21592"/>
                  <a:gd name="T3" fmla="*/ 0 h 21600"/>
                  <a:gd name="T4" fmla="*/ 0 w 21592"/>
                  <a:gd name="T5" fmla="*/ 0 h 21600"/>
                  <a:gd name="T6" fmla="*/ 0 60000 65536"/>
                  <a:gd name="T7" fmla="*/ 0 60000 65536"/>
                  <a:gd name="T8" fmla="*/ 0 60000 65536"/>
                  <a:gd name="T9" fmla="*/ 0 w 21592"/>
                  <a:gd name="T10" fmla="*/ 0 h 21600"/>
                  <a:gd name="T11" fmla="*/ 21592 w 21592"/>
                  <a:gd name="T12" fmla="*/ 21600 h 21600"/>
                </a:gdLst>
                <a:ahLst/>
                <a:cxnLst>
                  <a:cxn ang="T6">
                    <a:pos x="T0" y="T1"/>
                  </a:cxn>
                  <a:cxn ang="T7">
                    <a:pos x="T2" y="T3"/>
                  </a:cxn>
                  <a:cxn ang="T8">
                    <a:pos x="T4" y="T5"/>
                  </a:cxn>
                </a:cxnLst>
                <a:rect l="T9" t="T10" r="T11" b="T12"/>
                <a:pathLst>
                  <a:path w="21592" h="21600" fill="none" extrusionOk="0">
                    <a:moveTo>
                      <a:pt x="-1" y="0"/>
                    </a:moveTo>
                    <a:cubicBezTo>
                      <a:pt x="11699" y="0"/>
                      <a:pt x="21272" y="9314"/>
                      <a:pt x="21591" y="21010"/>
                    </a:cubicBezTo>
                  </a:path>
                  <a:path w="21592" h="21600" stroke="0" extrusionOk="0">
                    <a:moveTo>
                      <a:pt x="-1" y="0"/>
                    </a:moveTo>
                    <a:cubicBezTo>
                      <a:pt x="11699" y="0"/>
                      <a:pt x="21272" y="9314"/>
                      <a:pt x="21591" y="21010"/>
                    </a:cubicBezTo>
                    <a:lnTo>
                      <a:pt x="0" y="21600"/>
                    </a:lnTo>
                    <a:close/>
                  </a:path>
                </a:pathLst>
              </a:custGeom>
              <a:noFill/>
              <a:ln w="19050">
                <a:solidFill>
                  <a:schemeClr val="tx1"/>
                </a:solidFill>
                <a:round/>
                <a:headEnd/>
                <a:tailEnd/>
              </a:ln>
            </p:spPr>
            <p:txBody>
              <a:bodyPr wrap="none" anchor="ctr"/>
              <a:lstStyle/>
              <a:p>
                <a:endParaRPr lang="es-ES_tradnl"/>
              </a:p>
            </p:txBody>
          </p:sp>
          <p:sp>
            <p:nvSpPr>
              <p:cNvPr id="10266" name="Oval 8"/>
              <p:cNvSpPr>
                <a:spLocks noChangeArrowheads="1"/>
              </p:cNvSpPr>
              <p:nvPr/>
            </p:nvSpPr>
            <p:spPr bwMode="auto">
              <a:xfrm>
                <a:off x="2002" y="1719"/>
                <a:ext cx="174" cy="485"/>
              </a:xfrm>
              <a:prstGeom prst="ellipse">
                <a:avLst/>
              </a:prstGeom>
              <a:solidFill>
                <a:srgbClr val="71A0FF"/>
              </a:solidFill>
              <a:ln w="9525">
                <a:noFill/>
                <a:round/>
                <a:headEnd/>
                <a:tailEnd/>
              </a:ln>
            </p:spPr>
            <p:txBody>
              <a:bodyPr wrap="none" anchor="ctr"/>
              <a:lstStyle/>
              <a:p>
                <a:endParaRPr lang="es-ES_tradnl">
                  <a:solidFill>
                    <a:srgbClr val="000000"/>
                  </a:solidFill>
                </a:endParaRPr>
              </a:p>
            </p:txBody>
          </p:sp>
          <p:sp>
            <p:nvSpPr>
              <p:cNvPr id="10267" name="Oval 9"/>
              <p:cNvSpPr>
                <a:spLocks noChangeArrowheads="1"/>
              </p:cNvSpPr>
              <p:nvPr/>
            </p:nvSpPr>
            <p:spPr bwMode="auto">
              <a:xfrm>
                <a:off x="2078" y="1835"/>
                <a:ext cx="98" cy="273"/>
              </a:xfrm>
              <a:prstGeom prst="ellipse">
                <a:avLst/>
              </a:prstGeom>
              <a:solidFill>
                <a:schemeClr val="tx1"/>
              </a:solidFill>
              <a:ln w="9525">
                <a:noFill/>
                <a:round/>
                <a:headEnd/>
                <a:tailEnd/>
              </a:ln>
            </p:spPr>
            <p:txBody>
              <a:bodyPr wrap="none" anchor="ctr"/>
              <a:lstStyle/>
              <a:p>
                <a:endParaRPr lang="es-ES_tradnl">
                  <a:solidFill>
                    <a:srgbClr val="000000"/>
                  </a:solidFill>
                </a:endParaRPr>
              </a:p>
            </p:txBody>
          </p:sp>
          <p:sp>
            <p:nvSpPr>
              <p:cNvPr id="10268" name="Freeform 10"/>
              <p:cNvSpPr>
                <a:spLocks/>
              </p:cNvSpPr>
              <p:nvPr/>
            </p:nvSpPr>
            <p:spPr bwMode="auto">
              <a:xfrm flipV="1">
                <a:off x="1700" y="2003"/>
                <a:ext cx="273" cy="749"/>
              </a:xfrm>
              <a:custGeom>
                <a:avLst/>
                <a:gdLst>
                  <a:gd name="T0" fmla="*/ 149 w 318"/>
                  <a:gd name="T1" fmla="*/ 0 h 726"/>
                  <a:gd name="T2" fmla="*/ 128 w 318"/>
                  <a:gd name="T3" fmla="*/ 425 h 726"/>
                  <a:gd name="T4" fmla="*/ 64 w 318"/>
                  <a:gd name="T5" fmla="*/ 688 h 726"/>
                  <a:gd name="T6" fmla="*/ 0 w 318"/>
                  <a:gd name="T7" fmla="*/ 848 h 726"/>
                  <a:gd name="T8" fmla="*/ 0 60000 65536"/>
                  <a:gd name="T9" fmla="*/ 0 60000 65536"/>
                  <a:gd name="T10" fmla="*/ 0 60000 65536"/>
                  <a:gd name="T11" fmla="*/ 0 60000 65536"/>
                  <a:gd name="T12" fmla="*/ 0 w 318"/>
                  <a:gd name="T13" fmla="*/ 0 h 726"/>
                  <a:gd name="T14" fmla="*/ 318 w 318"/>
                  <a:gd name="T15" fmla="*/ 726 h 726"/>
                </a:gdLst>
                <a:ahLst/>
                <a:cxnLst>
                  <a:cxn ang="T8">
                    <a:pos x="T0" y="T1"/>
                  </a:cxn>
                  <a:cxn ang="T9">
                    <a:pos x="T2" y="T3"/>
                  </a:cxn>
                  <a:cxn ang="T10">
                    <a:pos x="T4" y="T5"/>
                  </a:cxn>
                  <a:cxn ang="T11">
                    <a:pos x="T6" y="T7"/>
                  </a:cxn>
                </a:cxnLst>
                <a:rect l="T12" t="T13" r="T14" b="T15"/>
                <a:pathLst>
                  <a:path w="318" h="726">
                    <a:moveTo>
                      <a:pt x="318" y="0"/>
                    </a:moveTo>
                    <a:cubicBezTo>
                      <a:pt x="310" y="132"/>
                      <a:pt x="302" y="265"/>
                      <a:pt x="272" y="363"/>
                    </a:cubicBezTo>
                    <a:cubicBezTo>
                      <a:pt x="242" y="461"/>
                      <a:pt x="181" y="529"/>
                      <a:pt x="136" y="589"/>
                    </a:cubicBezTo>
                    <a:cubicBezTo>
                      <a:pt x="91" y="649"/>
                      <a:pt x="23" y="703"/>
                      <a:pt x="0" y="726"/>
                    </a:cubicBezTo>
                  </a:path>
                </a:pathLst>
              </a:custGeom>
              <a:noFill/>
              <a:ln w="19050">
                <a:solidFill>
                  <a:schemeClr val="tx1"/>
                </a:solidFill>
                <a:round/>
                <a:headEnd/>
                <a:tailEnd/>
              </a:ln>
            </p:spPr>
            <p:txBody>
              <a:bodyPr rot="10800000"/>
              <a:lstStyle/>
              <a:p>
                <a:endParaRPr lang="es-ES_tradnl"/>
              </a:p>
            </p:txBody>
          </p:sp>
        </p:grpSp>
      </p:grpSp>
      <p:grpSp>
        <p:nvGrpSpPr>
          <p:cNvPr id="5" name="Group 11"/>
          <p:cNvGrpSpPr>
            <a:grpSpLocks/>
          </p:cNvGrpSpPr>
          <p:nvPr/>
        </p:nvGrpSpPr>
        <p:grpSpPr bwMode="auto">
          <a:xfrm rot="5400000">
            <a:off x="752475" y="5375275"/>
            <a:ext cx="769938" cy="388938"/>
            <a:chOff x="1110" y="3894"/>
            <a:chExt cx="841" cy="426"/>
          </a:xfrm>
        </p:grpSpPr>
        <p:sp>
          <p:nvSpPr>
            <p:cNvPr id="10255" name="Freeform 4"/>
            <p:cNvSpPr>
              <a:spLocks/>
            </p:cNvSpPr>
            <p:nvPr/>
          </p:nvSpPr>
          <p:spPr bwMode="auto">
            <a:xfrm>
              <a:off x="1234" y="4003"/>
              <a:ext cx="571" cy="251"/>
            </a:xfrm>
            <a:custGeom>
              <a:avLst/>
              <a:gdLst>
                <a:gd name="T0" fmla="*/ 142 w 571"/>
                <a:gd name="T1" fmla="*/ 10 h 251"/>
                <a:gd name="T2" fmla="*/ 134 w 571"/>
                <a:gd name="T3" fmla="*/ 28 h 251"/>
                <a:gd name="T4" fmla="*/ 158 w 571"/>
                <a:gd name="T5" fmla="*/ 55 h 251"/>
                <a:gd name="T6" fmla="*/ 212 w 571"/>
                <a:gd name="T7" fmla="*/ 71 h 251"/>
                <a:gd name="T8" fmla="*/ 284 w 571"/>
                <a:gd name="T9" fmla="*/ 77 h 251"/>
                <a:gd name="T10" fmla="*/ 338 w 571"/>
                <a:gd name="T11" fmla="*/ 71 h 251"/>
                <a:gd name="T12" fmla="*/ 388 w 571"/>
                <a:gd name="T13" fmla="*/ 56 h 251"/>
                <a:gd name="T14" fmla="*/ 412 w 571"/>
                <a:gd name="T15" fmla="*/ 25 h 251"/>
                <a:gd name="T16" fmla="*/ 397 w 571"/>
                <a:gd name="T17" fmla="*/ 1 h 251"/>
                <a:gd name="T18" fmla="*/ 436 w 571"/>
                <a:gd name="T19" fmla="*/ 17 h 251"/>
                <a:gd name="T20" fmla="*/ 506 w 571"/>
                <a:gd name="T21" fmla="*/ 53 h 251"/>
                <a:gd name="T22" fmla="*/ 547 w 571"/>
                <a:gd name="T23" fmla="*/ 83 h 251"/>
                <a:gd name="T24" fmla="*/ 566 w 571"/>
                <a:gd name="T25" fmla="*/ 98 h 251"/>
                <a:gd name="T26" fmla="*/ 518 w 571"/>
                <a:gd name="T27" fmla="*/ 109 h 251"/>
                <a:gd name="T28" fmla="*/ 436 w 571"/>
                <a:gd name="T29" fmla="*/ 139 h 251"/>
                <a:gd name="T30" fmla="*/ 355 w 571"/>
                <a:gd name="T31" fmla="*/ 191 h 251"/>
                <a:gd name="T32" fmla="*/ 298 w 571"/>
                <a:gd name="T33" fmla="*/ 247 h 251"/>
                <a:gd name="T34" fmla="*/ 265 w 571"/>
                <a:gd name="T35" fmla="*/ 212 h 251"/>
                <a:gd name="T36" fmla="*/ 221 w 571"/>
                <a:gd name="T37" fmla="*/ 179 h 251"/>
                <a:gd name="T38" fmla="*/ 160 w 571"/>
                <a:gd name="T39" fmla="*/ 140 h 251"/>
                <a:gd name="T40" fmla="*/ 103 w 571"/>
                <a:gd name="T41" fmla="*/ 119 h 251"/>
                <a:gd name="T42" fmla="*/ 28 w 571"/>
                <a:gd name="T43" fmla="*/ 98 h 251"/>
                <a:gd name="T44" fmla="*/ 2 w 571"/>
                <a:gd name="T45" fmla="*/ 98 h 251"/>
                <a:gd name="T46" fmla="*/ 19 w 571"/>
                <a:gd name="T47" fmla="*/ 80 h 251"/>
                <a:gd name="T48" fmla="*/ 47 w 571"/>
                <a:gd name="T49" fmla="*/ 59 h 251"/>
                <a:gd name="T50" fmla="*/ 79 w 571"/>
                <a:gd name="T51" fmla="*/ 38 h 251"/>
                <a:gd name="T52" fmla="*/ 110 w 571"/>
                <a:gd name="T53" fmla="*/ 25 h 251"/>
                <a:gd name="T54" fmla="*/ 142 w 571"/>
                <a:gd name="T55" fmla="*/ 10 h 25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71"/>
                <a:gd name="T85" fmla="*/ 0 h 251"/>
                <a:gd name="T86" fmla="*/ 571 w 571"/>
                <a:gd name="T87" fmla="*/ 251 h 251"/>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71" h="251">
                  <a:moveTo>
                    <a:pt x="142" y="10"/>
                  </a:moveTo>
                  <a:cubicBezTo>
                    <a:pt x="146" y="11"/>
                    <a:pt x="131" y="21"/>
                    <a:pt x="134" y="28"/>
                  </a:cubicBezTo>
                  <a:cubicBezTo>
                    <a:pt x="137" y="35"/>
                    <a:pt x="145" y="48"/>
                    <a:pt x="158" y="55"/>
                  </a:cubicBezTo>
                  <a:cubicBezTo>
                    <a:pt x="171" y="62"/>
                    <a:pt x="191" y="67"/>
                    <a:pt x="212" y="71"/>
                  </a:cubicBezTo>
                  <a:cubicBezTo>
                    <a:pt x="233" y="75"/>
                    <a:pt x="263" y="77"/>
                    <a:pt x="284" y="77"/>
                  </a:cubicBezTo>
                  <a:cubicBezTo>
                    <a:pt x="305" y="77"/>
                    <a:pt x="321" y="75"/>
                    <a:pt x="338" y="71"/>
                  </a:cubicBezTo>
                  <a:cubicBezTo>
                    <a:pt x="355" y="67"/>
                    <a:pt x="376" y="64"/>
                    <a:pt x="388" y="56"/>
                  </a:cubicBezTo>
                  <a:cubicBezTo>
                    <a:pt x="400" y="48"/>
                    <a:pt x="411" y="34"/>
                    <a:pt x="412" y="25"/>
                  </a:cubicBezTo>
                  <a:cubicBezTo>
                    <a:pt x="413" y="16"/>
                    <a:pt x="393" y="2"/>
                    <a:pt x="397" y="1"/>
                  </a:cubicBezTo>
                  <a:cubicBezTo>
                    <a:pt x="401" y="0"/>
                    <a:pt x="418" y="8"/>
                    <a:pt x="436" y="17"/>
                  </a:cubicBezTo>
                  <a:cubicBezTo>
                    <a:pt x="454" y="26"/>
                    <a:pt x="487" y="42"/>
                    <a:pt x="506" y="53"/>
                  </a:cubicBezTo>
                  <a:cubicBezTo>
                    <a:pt x="525" y="64"/>
                    <a:pt x="537" y="76"/>
                    <a:pt x="547" y="83"/>
                  </a:cubicBezTo>
                  <a:cubicBezTo>
                    <a:pt x="557" y="90"/>
                    <a:pt x="571" y="94"/>
                    <a:pt x="566" y="98"/>
                  </a:cubicBezTo>
                  <a:cubicBezTo>
                    <a:pt x="561" y="102"/>
                    <a:pt x="540" y="102"/>
                    <a:pt x="518" y="109"/>
                  </a:cubicBezTo>
                  <a:cubicBezTo>
                    <a:pt x="496" y="116"/>
                    <a:pt x="463" y="125"/>
                    <a:pt x="436" y="139"/>
                  </a:cubicBezTo>
                  <a:cubicBezTo>
                    <a:pt x="409" y="153"/>
                    <a:pt x="378" y="173"/>
                    <a:pt x="355" y="191"/>
                  </a:cubicBezTo>
                  <a:cubicBezTo>
                    <a:pt x="332" y="209"/>
                    <a:pt x="313" y="243"/>
                    <a:pt x="298" y="247"/>
                  </a:cubicBezTo>
                  <a:cubicBezTo>
                    <a:pt x="283" y="251"/>
                    <a:pt x="278" y="223"/>
                    <a:pt x="265" y="212"/>
                  </a:cubicBezTo>
                  <a:cubicBezTo>
                    <a:pt x="252" y="201"/>
                    <a:pt x="238" y="191"/>
                    <a:pt x="221" y="179"/>
                  </a:cubicBezTo>
                  <a:cubicBezTo>
                    <a:pt x="204" y="167"/>
                    <a:pt x="180" y="150"/>
                    <a:pt x="160" y="140"/>
                  </a:cubicBezTo>
                  <a:cubicBezTo>
                    <a:pt x="140" y="130"/>
                    <a:pt x="125" y="126"/>
                    <a:pt x="103" y="119"/>
                  </a:cubicBezTo>
                  <a:cubicBezTo>
                    <a:pt x="81" y="112"/>
                    <a:pt x="45" y="101"/>
                    <a:pt x="28" y="98"/>
                  </a:cubicBezTo>
                  <a:cubicBezTo>
                    <a:pt x="11" y="95"/>
                    <a:pt x="4" y="101"/>
                    <a:pt x="2" y="98"/>
                  </a:cubicBezTo>
                  <a:cubicBezTo>
                    <a:pt x="0" y="95"/>
                    <a:pt x="12" y="86"/>
                    <a:pt x="19" y="80"/>
                  </a:cubicBezTo>
                  <a:cubicBezTo>
                    <a:pt x="26" y="74"/>
                    <a:pt x="37" y="66"/>
                    <a:pt x="47" y="59"/>
                  </a:cubicBezTo>
                  <a:cubicBezTo>
                    <a:pt x="57" y="52"/>
                    <a:pt x="69" y="44"/>
                    <a:pt x="79" y="38"/>
                  </a:cubicBezTo>
                  <a:cubicBezTo>
                    <a:pt x="89" y="32"/>
                    <a:pt x="100" y="30"/>
                    <a:pt x="110" y="25"/>
                  </a:cubicBezTo>
                  <a:cubicBezTo>
                    <a:pt x="120" y="20"/>
                    <a:pt x="138" y="9"/>
                    <a:pt x="142" y="10"/>
                  </a:cubicBezTo>
                  <a:close/>
                </a:path>
              </a:pathLst>
            </a:custGeom>
            <a:solidFill>
              <a:schemeClr val="bg1"/>
            </a:solidFill>
            <a:ln w="9525">
              <a:noFill/>
              <a:round/>
              <a:headEnd/>
              <a:tailEnd/>
            </a:ln>
          </p:spPr>
          <p:txBody>
            <a:bodyPr rot="10800000" vert="eaVert"/>
            <a:lstStyle/>
            <a:p>
              <a:endParaRPr lang="es-ES_tradnl"/>
            </a:p>
          </p:txBody>
        </p:sp>
        <p:grpSp>
          <p:nvGrpSpPr>
            <p:cNvPr id="10256" name="Group 5"/>
            <p:cNvGrpSpPr>
              <a:grpSpLocks/>
            </p:cNvGrpSpPr>
            <p:nvPr/>
          </p:nvGrpSpPr>
          <p:grpSpPr bwMode="auto">
            <a:xfrm rot="-5400000">
              <a:off x="1320" y="3690"/>
              <a:ext cx="425" cy="841"/>
              <a:chOff x="1588" y="1253"/>
              <a:chExt cx="734" cy="1499"/>
            </a:xfrm>
          </p:grpSpPr>
          <p:sp>
            <p:nvSpPr>
              <p:cNvPr id="10257" name="Freeform 6"/>
              <p:cNvSpPr>
                <a:spLocks/>
              </p:cNvSpPr>
              <p:nvPr/>
            </p:nvSpPr>
            <p:spPr bwMode="auto">
              <a:xfrm>
                <a:off x="1700" y="1253"/>
                <a:ext cx="273" cy="749"/>
              </a:xfrm>
              <a:custGeom>
                <a:avLst/>
                <a:gdLst>
                  <a:gd name="T0" fmla="*/ 149 w 318"/>
                  <a:gd name="T1" fmla="*/ 0 h 726"/>
                  <a:gd name="T2" fmla="*/ 128 w 318"/>
                  <a:gd name="T3" fmla="*/ 425 h 726"/>
                  <a:gd name="T4" fmla="*/ 64 w 318"/>
                  <a:gd name="T5" fmla="*/ 688 h 726"/>
                  <a:gd name="T6" fmla="*/ 0 w 318"/>
                  <a:gd name="T7" fmla="*/ 848 h 726"/>
                  <a:gd name="T8" fmla="*/ 0 60000 65536"/>
                  <a:gd name="T9" fmla="*/ 0 60000 65536"/>
                  <a:gd name="T10" fmla="*/ 0 60000 65536"/>
                  <a:gd name="T11" fmla="*/ 0 60000 65536"/>
                  <a:gd name="T12" fmla="*/ 0 w 318"/>
                  <a:gd name="T13" fmla="*/ 0 h 726"/>
                  <a:gd name="T14" fmla="*/ 318 w 318"/>
                  <a:gd name="T15" fmla="*/ 726 h 726"/>
                </a:gdLst>
                <a:ahLst/>
                <a:cxnLst>
                  <a:cxn ang="T8">
                    <a:pos x="T0" y="T1"/>
                  </a:cxn>
                  <a:cxn ang="T9">
                    <a:pos x="T2" y="T3"/>
                  </a:cxn>
                  <a:cxn ang="T10">
                    <a:pos x="T4" y="T5"/>
                  </a:cxn>
                  <a:cxn ang="T11">
                    <a:pos x="T6" y="T7"/>
                  </a:cxn>
                </a:cxnLst>
                <a:rect l="T12" t="T13" r="T14" b="T15"/>
                <a:pathLst>
                  <a:path w="318" h="726">
                    <a:moveTo>
                      <a:pt x="318" y="0"/>
                    </a:moveTo>
                    <a:cubicBezTo>
                      <a:pt x="310" y="132"/>
                      <a:pt x="302" y="265"/>
                      <a:pt x="272" y="363"/>
                    </a:cubicBezTo>
                    <a:cubicBezTo>
                      <a:pt x="242" y="461"/>
                      <a:pt x="181" y="529"/>
                      <a:pt x="136" y="589"/>
                    </a:cubicBezTo>
                    <a:cubicBezTo>
                      <a:pt x="91" y="649"/>
                      <a:pt x="23" y="703"/>
                      <a:pt x="0" y="726"/>
                    </a:cubicBezTo>
                  </a:path>
                </a:pathLst>
              </a:custGeom>
              <a:noFill/>
              <a:ln w="19050">
                <a:solidFill>
                  <a:schemeClr val="tx1"/>
                </a:solidFill>
                <a:round/>
                <a:headEnd/>
                <a:tailEnd/>
              </a:ln>
            </p:spPr>
            <p:txBody>
              <a:bodyPr/>
              <a:lstStyle/>
              <a:p>
                <a:endParaRPr lang="es-ES_tradnl"/>
              </a:p>
            </p:txBody>
          </p:sp>
          <p:sp>
            <p:nvSpPr>
              <p:cNvPr id="10258" name="Arc 7"/>
              <p:cNvSpPr>
                <a:spLocks/>
              </p:cNvSpPr>
              <p:nvPr/>
            </p:nvSpPr>
            <p:spPr bwMode="auto">
              <a:xfrm rot="2744521">
                <a:off x="1583" y="1624"/>
                <a:ext cx="743" cy="734"/>
              </a:xfrm>
              <a:custGeom>
                <a:avLst/>
                <a:gdLst>
                  <a:gd name="T0" fmla="*/ 0 w 21592"/>
                  <a:gd name="T1" fmla="*/ 0 h 21600"/>
                  <a:gd name="T2" fmla="*/ 0 w 21592"/>
                  <a:gd name="T3" fmla="*/ 0 h 21600"/>
                  <a:gd name="T4" fmla="*/ 0 w 21592"/>
                  <a:gd name="T5" fmla="*/ 0 h 21600"/>
                  <a:gd name="T6" fmla="*/ 0 60000 65536"/>
                  <a:gd name="T7" fmla="*/ 0 60000 65536"/>
                  <a:gd name="T8" fmla="*/ 0 60000 65536"/>
                  <a:gd name="T9" fmla="*/ 0 w 21592"/>
                  <a:gd name="T10" fmla="*/ 0 h 21600"/>
                  <a:gd name="T11" fmla="*/ 21592 w 21592"/>
                  <a:gd name="T12" fmla="*/ 21600 h 21600"/>
                </a:gdLst>
                <a:ahLst/>
                <a:cxnLst>
                  <a:cxn ang="T6">
                    <a:pos x="T0" y="T1"/>
                  </a:cxn>
                  <a:cxn ang="T7">
                    <a:pos x="T2" y="T3"/>
                  </a:cxn>
                  <a:cxn ang="T8">
                    <a:pos x="T4" y="T5"/>
                  </a:cxn>
                </a:cxnLst>
                <a:rect l="T9" t="T10" r="T11" b="T12"/>
                <a:pathLst>
                  <a:path w="21592" h="21600" fill="none" extrusionOk="0">
                    <a:moveTo>
                      <a:pt x="-1" y="0"/>
                    </a:moveTo>
                    <a:cubicBezTo>
                      <a:pt x="11699" y="0"/>
                      <a:pt x="21272" y="9314"/>
                      <a:pt x="21591" y="21010"/>
                    </a:cubicBezTo>
                  </a:path>
                  <a:path w="21592" h="21600" stroke="0" extrusionOk="0">
                    <a:moveTo>
                      <a:pt x="-1" y="0"/>
                    </a:moveTo>
                    <a:cubicBezTo>
                      <a:pt x="11699" y="0"/>
                      <a:pt x="21272" y="9314"/>
                      <a:pt x="21591" y="21010"/>
                    </a:cubicBezTo>
                    <a:lnTo>
                      <a:pt x="0" y="21600"/>
                    </a:lnTo>
                    <a:close/>
                  </a:path>
                </a:pathLst>
              </a:custGeom>
              <a:noFill/>
              <a:ln w="19050">
                <a:solidFill>
                  <a:schemeClr val="tx1"/>
                </a:solidFill>
                <a:round/>
                <a:headEnd/>
                <a:tailEnd/>
              </a:ln>
            </p:spPr>
            <p:txBody>
              <a:bodyPr wrap="none" anchor="ctr"/>
              <a:lstStyle/>
              <a:p>
                <a:endParaRPr lang="es-ES_tradnl"/>
              </a:p>
            </p:txBody>
          </p:sp>
          <p:sp>
            <p:nvSpPr>
              <p:cNvPr id="10259" name="Oval 8"/>
              <p:cNvSpPr>
                <a:spLocks noChangeArrowheads="1"/>
              </p:cNvSpPr>
              <p:nvPr/>
            </p:nvSpPr>
            <p:spPr bwMode="auto">
              <a:xfrm>
                <a:off x="2002" y="1719"/>
                <a:ext cx="174" cy="485"/>
              </a:xfrm>
              <a:prstGeom prst="ellipse">
                <a:avLst/>
              </a:prstGeom>
              <a:solidFill>
                <a:srgbClr val="71A0FF"/>
              </a:solidFill>
              <a:ln w="9525">
                <a:noFill/>
                <a:round/>
                <a:headEnd/>
                <a:tailEnd/>
              </a:ln>
            </p:spPr>
            <p:txBody>
              <a:bodyPr wrap="none" anchor="ctr"/>
              <a:lstStyle/>
              <a:p>
                <a:endParaRPr lang="es-ES_tradnl">
                  <a:solidFill>
                    <a:srgbClr val="000000"/>
                  </a:solidFill>
                </a:endParaRPr>
              </a:p>
            </p:txBody>
          </p:sp>
          <p:sp>
            <p:nvSpPr>
              <p:cNvPr id="10260" name="Oval 9"/>
              <p:cNvSpPr>
                <a:spLocks noChangeArrowheads="1"/>
              </p:cNvSpPr>
              <p:nvPr/>
            </p:nvSpPr>
            <p:spPr bwMode="auto">
              <a:xfrm>
                <a:off x="2078" y="1835"/>
                <a:ext cx="98" cy="273"/>
              </a:xfrm>
              <a:prstGeom prst="ellipse">
                <a:avLst/>
              </a:prstGeom>
              <a:solidFill>
                <a:schemeClr val="tx1"/>
              </a:solidFill>
              <a:ln w="9525">
                <a:noFill/>
                <a:round/>
                <a:headEnd/>
                <a:tailEnd/>
              </a:ln>
            </p:spPr>
            <p:txBody>
              <a:bodyPr wrap="none" anchor="ctr"/>
              <a:lstStyle/>
              <a:p>
                <a:endParaRPr lang="es-ES_tradnl">
                  <a:solidFill>
                    <a:srgbClr val="000000"/>
                  </a:solidFill>
                </a:endParaRPr>
              </a:p>
            </p:txBody>
          </p:sp>
          <p:sp>
            <p:nvSpPr>
              <p:cNvPr id="10261" name="Freeform 10"/>
              <p:cNvSpPr>
                <a:spLocks/>
              </p:cNvSpPr>
              <p:nvPr/>
            </p:nvSpPr>
            <p:spPr bwMode="auto">
              <a:xfrm flipV="1">
                <a:off x="1700" y="2003"/>
                <a:ext cx="273" cy="749"/>
              </a:xfrm>
              <a:custGeom>
                <a:avLst/>
                <a:gdLst>
                  <a:gd name="T0" fmla="*/ 149 w 318"/>
                  <a:gd name="T1" fmla="*/ 0 h 726"/>
                  <a:gd name="T2" fmla="*/ 128 w 318"/>
                  <a:gd name="T3" fmla="*/ 425 h 726"/>
                  <a:gd name="T4" fmla="*/ 64 w 318"/>
                  <a:gd name="T5" fmla="*/ 688 h 726"/>
                  <a:gd name="T6" fmla="*/ 0 w 318"/>
                  <a:gd name="T7" fmla="*/ 848 h 726"/>
                  <a:gd name="T8" fmla="*/ 0 60000 65536"/>
                  <a:gd name="T9" fmla="*/ 0 60000 65536"/>
                  <a:gd name="T10" fmla="*/ 0 60000 65536"/>
                  <a:gd name="T11" fmla="*/ 0 60000 65536"/>
                  <a:gd name="T12" fmla="*/ 0 w 318"/>
                  <a:gd name="T13" fmla="*/ 0 h 726"/>
                  <a:gd name="T14" fmla="*/ 318 w 318"/>
                  <a:gd name="T15" fmla="*/ 726 h 726"/>
                </a:gdLst>
                <a:ahLst/>
                <a:cxnLst>
                  <a:cxn ang="T8">
                    <a:pos x="T0" y="T1"/>
                  </a:cxn>
                  <a:cxn ang="T9">
                    <a:pos x="T2" y="T3"/>
                  </a:cxn>
                  <a:cxn ang="T10">
                    <a:pos x="T4" y="T5"/>
                  </a:cxn>
                  <a:cxn ang="T11">
                    <a:pos x="T6" y="T7"/>
                  </a:cxn>
                </a:cxnLst>
                <a:rect l="T12" t="T13" r="T14" b="T15"/>
                <a:pathLst>
                  <a:path w="318" h="726">
                    <a:moveTo>
                      <a:pt x="318" y="0"/>
                    </a:moveTo>
                    <a:cubicBezTo>
                      <a:pt x="310" y="132"/>
                      <a:pt x="302" y="265"/>
                      <a:pt x="272" y="363"/>
                    </a:cubicBezTo>
                    <a:cubicBezTo>
                      <a:pt x="242" y="461"/>
                      <a:pt x="181" y="529"/>
                      <a:pt x="136" y="589"/>
                    </a:cubicBezTo>
                    <a:cubicBezTo>
                      <a:pt x="91" y="649"/>
                      <a:pt x="23" y="703"/>
                      <a:pt x="0" y="726"/>
                    </a:cubicBezTo>
                  </a:path>
                </a:pathLst>
              </a:custGeom>
              <a:noFill/>
              <a:ln w="19050">
                <a:solidFill>
                  <a:schemeClr val="tx1"/>
                </a:solidFill>
                <a:round/>
                <a:headEnd/>
                <a:tailEnd/>
              </a:ln>
            </p:spPr>
            <p:txBody>
              <a:bodyPr rot="10800000"/>
              <a:lstStyle/>
              <a:p>
                <a:endParaRPr lang="es-ES_tradnl"/>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34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347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73477"/>
                                        </p:tgtEl>
                                        <p:attrNameLst>
                                          <p:attrName>style.visibility</p:attrName>
                                        </p:attrNameLst>
                                      </p:cBhvr>
                                      <p:to>
                                        <p:strVal val="visible"/>
                                      </p:to>
                                    </p:set>
                                  </p:childTnLst>
                                </p:cTn>
                              </p:par>
                              <p:par>
                                <p:cTn id="19" presetID="0" presetClass="path" presetSubtype="0" fill="hold" nodeType="withEffect">
                                  <p:stCondLst>
                                    <p:cond delay="0"/>
                                  </p:stCondLst>
                                  <p:childTnLst>
                                    <p:animMotion origin="layout" path="M -0.179 -0.53542 C -0.1592 -0.51019 -0.13941 -0.48473 -0.12257 -0.45787 C -0.10573 -0.43102 -0.09306 -0.41065 -0.07743 -0.37408 C -0.06181 -0.3375 -0.0408 -0.27871 -0.029 -0.23866 C -0.01719 -0.19861 -0.01129 -0.17315 -0.00643 -0.13334 C -0.00156 -0.09352 -0.00139 -0.02361 2.22222E-6 3.7037E-6 " pathEditMode="relative" rAng="0" ptsTypes="aaaaaA">
                                      <p:cBhvr>
                                        <p:cTn id="20" dur="5000" fill="hold"/>
                                        <p:tgtEl>
                                          <p:spTgt spid="273477"/>
                                        </p:tgtEl>
                                        <p:attrNameLst>
                                          <p:attrName>ppt_x</p:attrName>
                                          <p:attrName>ppt_y</p:attrName>
                                        </p:attrNameLst>
                                      </p:cBhvr>
                                      <p:rCtr x="89" y="268"/>
                                    </p:animMotion>
                                  </p:childTnLst>
                                </p:cTn>
                              </p:par>
                            </p:childTnLst>
                          </p:cTn>
                        </p:par>
                        <p:par>
                          <p:cTn id="21" fill="hold">
                            <p:stCondLst>
                              <p:cond delay="5000"/>
                            </p:stCondLst>
                            <p:childTnLst>
                              <p:par>
                                <p:cTn id="22" presetID="1" presetClass="entr" presetSubtype="0" fill="hold" grpId="0" nodeType="afterEffect">
                                  <p:stCondLst>
                                    <p:cond delay="0"/>
                                  </p:stCondLst>
                                  <p:childTnLst>
                                    <p:set>
                                      <p:cBhvr>
                                        <p:cTn id="23" dur="1" fill="hold">
                                          <p:stCondLst>
                                            <p:cond delay="0"/>
                                          </p:stCondLst>
                                        </p:cTn>
                                        <p:tgtEl>
                                          <p:spTgt spid="273476"/>
                                        </p:tgtEl>
                                        <p:attrNameLst>
                                          <p:attrName>style.visibility</p:attrName>
                                        </p:attrNameLst>
                                      </p:cBhvr>
                                      <p:to>
                                        <p:strVal val="visible"/>
                                      </p:to>
                                    </p:set>
                                  </p:childTnLst>
                                </p:cTn>
                              </p:par>
                            </p:childTnLst>
                          </p:cTn>
                        </p:par>
                        <p:par>
                          <p:cTn id="24" fill="hold">
                            <p:stCondLst>
                              <p:cond delay="5000"/>
                            </p:stCondLst>
                            <p:childTnLst>
                              <p:par>
                                <p:cTn id="25" presetID="1" presetClass="entr" presetSubtype="0" fill="hold" nodeType="after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7341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7341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73414"/>
                                        </p:tgtEl>
                                        <p:attrNameLst>
                                          <p:attrName>style.visibility</p:attrName>
                                        </p:attrNameLst>
                                      </p:cBhvr>
                                      <p:to>
                                        <p:strVal val="visible"/>
                                      </p:to>
                                    </p:set>
                                  </p:childTnLst>
                                </p:cTn>
                              </p:par>
                              <p:par>
                                <p:cTn id="41" presetID="0" presetClass="path" presetSubtype="0" fill="hold" nodeType="withEffect">
                                  <p:stCondLst>
                                    <p:cond delay="0"/>
                                  </p:stCondLst>
                                  <p:childTnLst>
                                    <p:animMotion origin="layout" path="M 7.22222E-6 6.2963E-6 C -0.00086 -0.01342 -0.00173 -0.02684 -0.00312 -0.03819 C -0.00451 -0.04953 -0.00607 -0.0574 -0.00885 -0.06874 C -0.01162 -0.08008 -0.01405 -0.09258 -0.01926 -0.10555 C -0.02447 -0.11851 -0.03176 -0.13402 -0.03958 -0.14721 C -0.04739 -0.16041 -0.05642 -0.17383 -0.06562 -0.18471 C -0.07482 -0.19559 -0.08489 -0.20485 -0.09478 -0.21249 C -0.10468 -0.22013 -0.11562 -0.22615 -0.12499 -0.23124 C -0.13437 -0.23633 -0.14114 -0.24027 -0.15103 -0.24305 C -0.16093 -0.24583 -0.17274 -0.24698 -0.18437 -0.24791 " pathEditMode="relative" rAng="0" ptsTypes="aaaaaaaaaA">
                                      <p:cBhvr>
                                        <p:cTn id="42" dur="5000" fill="hold"/>
                                        <p:tgtEl>
                                          <p:spTgt spid="273414"/>
                                        </p:tgtEl>
                                        <p:attrNameLst>
                                          <p:attrName>ppt_x</p:attrName>
                                          <p:attrName>ppt_y</p:attrName>
                                        </p:attrNameLst>
                                      </p:cBhvr>
                                      <p:rCtr x="0" y="0"/>
                                    </p:animMotion>
                                  </p:childTnLst>
                                </p:cTn>
                              </p:par>
                            </p:childTnLst>
                          </p:cTn>
                        </p:par>
                        <p:par>
                          <p:cTn id="43" fill="hold">
                            <p:stCondLst>
                              <p:cond delay="5000"/>
                            </p:stCondLst>
                            <p:childTnLst>
                              <p:par>
                                <p:cTn id="44" presetID="1" presetClass="entr" presetSubtype="0" fill="hold" grpId="0" nodeType="afterEffect">
                                  <p:stCondLst>
                                    <p:cond delay="0"/>
                                  </p:stCondLst>
                                  <p:childTnLst>
                                    <p:set>
                                      <p:cBhvr>
                                        <p:cTn id="45" dur="1" fill="hold">
                                          <p:stCondLst>
                                            <p:cond delay="0"/>
                                          </p:stCondLst>
                                        </p:cTn>
                                        <p:tgtEl>
                                          <p:spTgt spid="2734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3411" grpId="0" animBg="1"/>
      <p:bldP spid="273413" grpId="0" animBg="1"/>
      <p:bldP spid="273474" grpId="0"/>
      <p:bldP spid="273476" grpId="0" animBg="1"/>
      <p:bldP spid="27347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D9D9D9"/>
        </a:solidFill>
        <a:effectLst/>
      </p:bgPr>
    </p:bg>
    <p:spTree>
      <p:nvGrpSpPr>
        <p:cNvPr id="1" name=""/>
        <p:cNvGrpSpPr/>
        <p:nvPr/>
      </p:nvGrpSpPr>
      <p:grpSpPr>
        <a:xfrm>
          <a:off x="0" y="0"/>
          <a:ext cx="0" cy="0"/>
          <a:chOff x="0" y="0"/>
          <a:chExt cx="0" cy="0"/>
        </a:xfrm>
      </p:grpSpPr>
      <p:graphicFrame>
        <p:nvGraphicFramePr>
          <p:cNvPr id="273412" name="Object 4"/>
          <p:cNvGraphicFramePr>
            <a:graphicFrameLocks noChangeAspect="1"/>
          </p:cNvGraphicFramePr>
          <p:nvPr/>
        </p:nvGraphicFramePr>
        <p:xfrm>
          <a:off x="-368300" y="4718050"/>
          <a:ext cx="1647825" cy="1647825"/>
        </p:xfrm>
        <a:graphic>
          <a:graphicData uri="http://schemas.openxmlformats.org/presentationml/2006/ole">
            <p:oleObj spid="_x0000_s11266" name="Fotografía de Photo Editor" r:id="rId3" imgW="3048426" imgH="3048426" progId="MSPhotoEd.3">
              <p:embed/>
            </p:oleObj>
          </a:graphicData>
        </a:graphic>
      </p:graphicFrame>
      <p:sp>
        <p:nvSpPr>
          <p:cNvPr id="78" name="77 Forma libre"/>
          <p:cNvSpPr/>
          <p:nvPr/>
        </p:nvSpPr>
        <p:spPr>
          <a:xfrm>
            <a:off x="801688" y="4146550"/>
            <a:ext cx="8943975" cy="3644900"/>
          </a:xfrm>
          <a:custGeom>
            <a:avLst/>
            <a:gdLst>
              <a:gd name="connsiteX0" fmla="*/ 62630 w 8943583"/>
              <a:gd name="connsiteY0" fmla="*/ 688932 h 3645074"/>
              <a:gd name="connsiteX1" fmla="*/ 8943583 w 8943583"/>
              <a:gd name="connsiteY1" fmla="*/ 0 h 3645074"/>
              <a:gd name="connsiteX2" fmla="*/ 7653402 w 8943583"/>
              <a:gd name="connsiteY2" fmla="*/ 876822 h 3645074"/>
              <a:gd name="connsiteX3" fmla="*/ 7515616 w 8943583"/>
              <a:gd name="connsiteY3" fmla="*/ 2267211 h 3645074"/>
              <a:gd name="connsiteX4" fmla="*/ 8567802 w 8943583"/>
              <a:gd name="connsiteY4" fmla="*/ 3645074 h 3645074"/>
              <a:gd name="connsiteX5" fmla="*/ 0 w 8943583"/>
              <a:gd name="connsiteY5" fmla="*/ 701458 h 3645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43583" h="3645074">
                <a:moveTo>
                  <a:pt x="62630" y="688932"/>
                </a:moveTo>
                <a:lnTo>
                  <a:pt x="8943583" y="0"/>
                </a:lnTo>
                <a:lnTo>
                  <a:pt x="7653402" y="876822"/>
                </a:lnTo>
                <a:lnTo>
                  <a:pt x="7515616" y="2267211"/>
                </a:lnTo>
                <a:lnTo>
                  <a:pt x="8567802" y="3645074"/>
                </a:lnTo>
                <a:lnTo>
                  <a:pt x="0" y="701458"/>
                </a:lnTo>
              </a:path>
            </a:pathLst>
          </a:custGeom>
          <a:solidFill>
            <a:srgbClr val="FFFFA7"/>
          </a:solidFill>
          <a:ln>
            <a:no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_tradnl">
              <a:solidFill>
                <a:srgbClr val="000000"/>
              </a:solidFill>
            </a:endParaRPr>
          </a:p>
        </p:txBody>
      </p:sp>
      <p:graphicFrame>
        <p:nvGraphicFramePr>
          <p:cNvPr id="273477" name="Object 69"/>
          <p:cNvGraphicFramePr>
            <a:graphicFrameLocks noChangeAspect="1"/>
          </p:cNvGraphicFramePr>
          <p:nvPr/>
        </p:nvGraphicFramePr>
        <p:xfrm>
          <a:off x="4149725" y="4872038"/>
          <a:ext cx="1354138" cy="1376362"/>
        </p:xfrm>
        <a:graphic>
          <a:graphicData uri="http://schemas.openxmlformats.org/presentationml/2006/ole">
            <p:oleObj spid="_x0000_s11268" name="Fotografía de Photo Editor" r:id="rId4" imgW="3191320" imgH="3247619" progId="MSPhotoEd.3">
              <p:embed/>
            </p:oleObj>
          </a:graphicData>
        </a:graphic>
      </p:graphicFrame>
      <p:sp>
        <p:nvSpPr>
          <p:cNvPr id="273421" name="Rectangle 13"/>
          <p:cNvSpPr>
            <a:spLocks noChangeArrowheads="1"/>
          </p:cNvSpPr>
          <p:nvPr/>
        </p:nvSpPr>
        <p:spPr bwMode="auto">
          <a:xfrm>
            <a:off x="2940050" y="995363"/>
            <a:ext cx="3297238" cy="3097212"/>
          </a:xfrm>
          <a:prstGeom prst="rect">
            <a:avLst/>
          </a:prstGeom>
          <a:solidFill>
            <a:schemeClr val="tx1"/>
          </a:solidFill>
          <a:ln w="57150">
            <a:solidFill>
              <a:srgbClr val="000099"/>
            </a:solidFill>
            <a:miter lim="800000"/>
            <a:headEnd/>
            <a:tailEnd/>
          </a:ln>
        </p:spPr>
        <p:txBody>
          <a:bodyPr wrap="none" anchor="ctr"/>
          <a:lstStyle/>
          <a:p>
            <a:endParaRPr lang="es-ES_tradnl" sz="2400">
              <a:solidFill>
                <a:srgbClr val="000000"/>
              </a:solidFill>
              <a:latin typeface="Times New Roman" pitchFamily="18" charset="0"/>
            </a:endParaRPr>
          </a:p>
        </p:txBody>
      </p:sp>
      <p:sp>
        <p:nvSpPr>
          <p:cNvPr id="273422" name="Oval 14"/>
          <p:cNvSpPr>
            <a:spLocks noChangeArrowheads="1"/>
          </p:cNvSpPr>
          <p:nvPr/>
        </p:nvSpPr>
        <p:spPr bwMode="auto">
          <a:xfrm>
            <a:off x="3149600" y="1158875"/>
            <a:ext cx="1177925" cy="1179513"/>
          </a:xfrm>
          <a:prstGeom prst="ellipse">
            <a:avLst/>
          </a:prstGeom>
          <a:solidFill>
            <a:srgbClr val="FFFF00"/>
          </a:solidFill>
          <a:ln w="9525">
            <a:noFill/>
            <a:round/>
            <a:headEnd/>
            <a:tailEnd/>
          </a:ln>
        </p:spPr>
        <p:txBody>
          <a:bodyPr wrap="none" anchor="ctr"/>
          <a:lstStyle/>
          <a:p>
            <a:endParaRPr lang="es-ES_tradnl" sz="2400">
              <a:solidFill>
                <a:srgbClr val="000000"/>
              </a:solidFill>
              <a:latin typeface="Times New Roman" pitchFamily="18" charset="0"/>
            </a:endParaRPr>
          </a:p>
        </p:txBody>
      </p:sp>
      <p:graphicFrame>
        <p:nvGraphicFramePr>
          <p:cNvPr id="273423" name="Object 15"/>
          <p:cNvGraphicFramePr>
            <a:graphicFrameLocks noChangeAspect="1"/>
          </p:cNvGraphicFramePr>
          <p:nvPr/>
        </p:nvGraphicFramePr>
        <p:xfrm>
          <a:off x="4740275" y="2717800"/>
          <a:ext cx="1354138" cy="1376363"/>
        </p:xfrm>
        <a:graphic>
          <a:graphicData uri="http://schemas.openxmlformats.org/presentationml/2006/ole">
            <p:oleObj spid="_x0000_s11267" name="Fotografía de Photo Editor" r:id="rId5" imgW="3191320" imgH="3247619" progId="MSPhotoEd.3">
              <p:embed/>
            </p:oleObj>
          </a:graphicData>
        </a:graphic>
      </p:graphicFrame>
      <p:sp>
        <p:nvSpPr>
          <p:cNvPr id="10271" name="AutoShape 58"/>
          <p:cNvSpPr>
            <a:spLocks noChangeArrowheads="1"/>
          </p:cNvSpPr>
          <p:nvPr/>
        </p:nvSpPr>
        <p:spPr bwMode="auto">
          <a:xfrm rot="-5180394">
            <a:off x="2199481" y="3458369"/>
            <a:ext cx="1265238" cy="3968750"/>
          </a:xfrm>
          <a:custGeom>
            <a:avLst/>
            <a:gdLst>
              <a:gd name="T0" fmla="*/ 0 w 1264882"/>
              <a:gd name="T1" fmla="*/ 3968750 h 3968750"/>
              <a:gd name="T2" fmla="*/ 1078341 w 1264882"/>
              <a:gd name="T3" fmla="*/ 0 h 3968750"/>
              <a:gd name="T4" fmla="*/ 1264882 w 1264882"/>
              <a:gd name="T5" fmla="*/ 3926060 h 3968750"/>
              <a:gd name="T6" fmla="*/ 1239037 w 1264882"/>
              <a:gd name="T7" fmla="*/ 3946948 h 3968750"/>
              <a:gd name="T8" fmla="*/ 0 w 1264882"/>
              <a:gd name="T9" fmla="*/ 3968750 h 39687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64882" h="3968750">
                <a:moveTo>
                  <a:pt x="0" y="3968750"/>
                </a:moveTo>
                <a:lnTo>
                  <a:pt x="1078341" y="0"/>
                </a:lnTo>
                <a:lnTo>
                  <a:pt x="1264882" y="3926060"/>
                </a:lnTo>
                <a:lnTo>
                  <a:pt x="1239037" y="3946948"/>
                </a:lnTo>
                <a:lnTo>
                  <a:pt x="0" y="3968750"/>
                </a:lnTo>
                <a:close/>
              </a:path>
            </a:pathLst>
          </a:custGeom>
          <a:solidFill>
            <a:schemeClr val="tx1">
              <a:alpha val="70195"/>
            </a:schemeClr>
          </a:solidFill>
          <a:ln w="9525">
            <a:solidFill>
              <a:schemeClr val="tx1"/>
            </a:solidFill>
            <a:miter lim="800000"/>
            <a:headEnd/>
            <a:tailEnd/>
          </a:ln>
        </p:spPr>
        <p:txBody>
          <a:bodyPr wrap="none" anchor="ctr"/>
          <a:lstStyle/>
          <a:p>
            <a:endParaRPr lang="es-ES_tradnl"/>
          </a:p>
        </p:txBody>
      </p:sp>
      <p:sp>
        <p:nvSpPr>
          <p:cNvPr id="273478" name="Oval 70"/>
          <p:cNvSpPr>
            <a:spLocks noChangeArrowheads="1"/>
          </p:cNvSpPr>
          <p:nvPr/>
        </p:nvSpPr>
        <p:spPr bwMode="auto">
          <a:xfrm>
            <a:off x="7967663" y="4146550"/>
            <a:ext cx="3657600" cy="3657600"/>
          </a:xfrm>
          <a:prstGeom prst="ellipse">
            <a:avLst/>
          </a:prstGeom>
          <a:solidFill>
            <a:srgbClr val="FFFF00"/>
          </a:solidFill>
          <a:ln w="9525">
            <a:noFill/>
            <a:round/>
            <a:headEnd/>
            <a:tailEnd/>
          </a:ln>
        </p:spPr>
        <p:txBody>
          <a:bodyPr wrap="none" anchor="ctr"/>
          <a:lstStyle/>
          <a:p>
            <a:endParaRPr lang="es-ES_tradnl" sz="2400">
              <a:solidFill>
                <a:srgbClr val="000000"/>
              </a:solidFill>
              <a:latin typeface="Times New Roman" pitchFamily="18" charset="0"/>
            </a:endParaRPr>
          </a:p>
        </p:txBody>
      </p:sp>
      <p:sp>
        <p:nvSpPr>
          <p:cNvPr id="71" name="Rectangle 2"/>
          <p:cNvSpPr txBox="1">
            <a:spLocks noChangeArrowheads="1"/>
          </p:cNvSpPr>
          <p:nvPr/>
        </p:nvSpPr>
        <p:spPr bwMode="auto">
          <a:xfrm>
            <a:off x="0" y="0"/>
            <a:ext cx="9144000" cy="682625"/>
          </a:xfrm>
          <a:prstGeom prst="rect">
            <a:avLst/>
          </a:prstGeom>
          <a:solidFill>
            <a:srgbClr val="1B1B51"/>
          </a:solidFill>
          <a:ln w="9525">
            <a:noFill/>
            <a:miter lim="800000"/>
            <a:headEnd/>
            <a:tailEnd/>
          </a:ln>
        </p:spPr>
        <p:txBody>
          <a:bodyPr anchor="ctr"/>
          <a:lstStyle/>
          <a:p>
            <a:pPr algn="ctr">
              <a:defRPr/>
            </a:pPr>
            <a:r>
              <a:rPr lang="es-ES_tradnl" sz="4400" b="1" kern="0" dirty="0">
                <a:solidFill>
                  <a:srgbClr val="FFFFFF"/>
                </a:solidFill>
                <a:latin typeface="Calibri" pitchFamily="34" charset="0"/>
              </a:rPr>
              <a:t>ECLIPSE DE SOL</a:t>
            </a:r>
          </a:p>
        </p:txBody>
      </p:sp>
      <p:sp>
        <p:nvSpPr>
          <p:cNvPr id="79" name="Text Box 66"/>
          <p:cNvSpPr txBox="1">
            <a:spLocks noChangeArrowheads="1"/>
          </p:cNvSpPr>
          <p:nvPr/>
        </p:nvSpPr>
        <p:spPr bwMode="auto">
          <a:xfrm>
            <a:off x="4262438" y="2601913"/>
            <a:ext cx="1987550" cy="461962"/>
          </a:xfrm>
          <a:prstGeom prst="rect">
            <a:avLst/>
          </a:prstGeom>
          <a:noFill/>
          <a:ln w="9525">
            <a:noFill/>
            <a:miter lim="800000"/>
            <a:headEnd/>
            <a:tailEnd/>
          </a:ln>
        </p:spPr>
        <p:txBody>
          <a:bodyPr>
            <a:spAutoFit/>
          </a:bodyPr>
          <a:lstStyle/>
          <a:p>
            <a:pPr>
              <a:spcBef>
                <a:spcPct val="50000"/>
              </a:spcBef>
            </a:pPr>
            <a:r>
              <a:rPr lang="es-ES" sz="2400" b="1">
                <a:solidFill>
                  <a:srgbClr val="FFFFFF"/>
                </a:solidFill>
                <a:latin typeface="Calibri" pitchFamily="34" charset="0"/>
                <a:cs typeface="Calibri" pitchFamily="34" charset="0"/>
              </a:rPr>
              <a:t>Eclipse parcial</a:t>
            </a:r>
          </a:p>
        </p:txBody>
      </p:sp>
      <p:grpSp>
        <p:nvGrpSpPr>
          <p:cNvPr id="2" name="Group 11"/>
          <p:cNvGrpSpPr>
            <a:grpSpLocks/>
          </p:cNvGrpSpPr>
          <p:nvPr/>
        </p:nvGrpSpPr>
        <p:grpSpPr bwMode="auto">
          <a:xfrm rot="942160">
            <a:off x="3073400" y="3506788"/>
            <a:ext cx="769938" cy="388937"/>
            <a:chOff x="1110" y="3894"/>
            <a:chExt cx="841" cy="426"/>
          </a:xfrm>
        </p:grpSpPr>
        <p:sp>
          <p:nvSpPr>
            <p:cNvPr id="11286" name="Freeform 4"/>
            <p:cNvSpPr>
              <a:spLocks/>
            </p:cNvSpPr>
            <p:nvPr/>
          </p:nvSpPr>
          <p:spPr bwMode="auto">
            <a:xfrm>
              <a:off x="1234" y="4003"/>
              <a:ext cx="571" cy="251"/>
            </a:xfrm>
            <a:custGeom>
              <a:avLst/>
              <a:gdLst>
                <a:gd name="T0" fmla="*/ 142 w 571"/>
                <a:gd name="T1" fmla="*/ 10 h 251"/>
                <a:gd name="T2" fmla="*/ 134 w 571"/>
                <a:gd name="T3" fmla="*/ 28 h 251"/>
                <a:gd name="T4" fmla="*/ 158 w 571"/>
                <a:gd name="T5" fmla="*/ 55 h 251"/>
                <a:gd name="T6" fmla="*/ 212 w 571"/>
                <a:gd name="T7" fmla="*/ 71 h 251"/>
                <a:gd name="T8" fmla="*/ 284 w 571"/>
                <a:gd name="T9" fmla="*/ 77 h 251"/>
                <a:gd name="T10" fmla="*/ 338 w 571"/>
                <a:gd name="T11" fmla="*/ 71 h 251"/>
                <a:gd name="T12" fmla="*/ 388 w 571"/>
                <a:gd name="T13" fmla="*/ 56 h 251"/>
                <a:gd name="T14" fmla="*/ 412 w 571"/>
                <a:gd name="T15" fmla="*/ 25 h 251"/>
                <a:gd name="T16" fmla="*/ 397 w 571"/>
                <a:gd name="T17" fmla="*/ 1 h 251"/>
                <a:gd name="T18" fmla="*/ 436 w 571"/>
                <a:gd name="T19" fmla="*/ 17 h 251"/>
                <a:gd name="T20" fmla="*/ 506 w 571"/>
                <a:gd name="T21" fmla="*/ 53 h 251"/>
                <a:gd name="T22" fmla="*/ 547 w 571"/>
                <a:gd name="T23" fmla="*/ 83 h 251"/>
                <a:gd name="T24" fmla="*/ 566 w 571"/>
                <a:gd name="T25" fmla="*/ 98 h 251"/>
                <a:gd name="T26" fmla="*/ 518 w 571"/>
                <a:gd name="T27" fmla="*/ 109 h 251"/>
                <a:gd name="T28" fmla="*/ 436 w 571"/>
                <a:gd name="T29" fmla="*/ 139 h 251"/>
                <a:gd name="T30" fmla="*/ 355 w 571"/>
                <a:gd name="T31" fmla="*/ 191 h 251"/>
                <a:gd name="T32" fmla="*/ 298 w 571"/>
                <a:gd name="T33" fmla="*/ 247 h 251"/>
                <a:gd name="T34" fmla="*/ 265 w 571"/>
                <a:gd name="T35" fmla="*/ 212 h 251"/>
                <a:gd name="T36" fmla="*/ 221 w 571"/>
                <a:gd name="T37" fmla="*/ 179 h 251"/>
                <a:gd name="T38" fmla="*/ 160 w 571"/>
                <a:gd name="T39" fmla="*/ 140 h 251"/>
                <a:gd name="T40" fmla="*/ 103 w 571"/>
                <a:gd name="T41" fmla="*/ 119 h 251"/>
                <a:gd name="T42" fmla="*/ 28 w 571"/>
                <a:gd name="T43" fmla="*/ 98 h 251"/>
                <a:gd name="T44" fmla="*/ 2 w 571"/>
                <a:gd name="T45" fmla="*/ 98 h 251"/>
                <a:gd name="T46" fmla="*/ 19 w 571"/>
                <a:gd name="T47" fmla="*/ 80 h 251"/>
                <a:gd name="T48" fmla="*/ 47 w 571"/>
                <a:gd name="T49" fmla="*/ 59 h 251"/>
                <a:gd name="T50" fmla="*/ 79 w 571"/>
                <a:gd name="T51" fmla="*/ 38 h 251"/>
                <a:gd name="T52" fmla="*/ 110 w 571"/>
                <a:gd name="T53" fmla="*/ 25 h 251"/>
                <a:gd name="T54" fmla="*/ 142 w 571"/>
                <a:gd name="T55" fmla="*/ 10 h 25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71"/>
                <a:gd name="T85" fmla="*/ 0 h 251"/>
                <a:gd name="T86" fmla="*/ 571 w 571"/>
                <a:gd name="T87" fmla="*/ 251 h 251"/>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71" h="251">
                  <a:moveTo>
                    <a:pt x="142" y="10"/>
                  </a:moveTo>
                  <a:cubicBezTo>
                    <a:pt x="146" y="11"/>
                    <a:pt x="131" y="21"/>
                    <a:pt x="134" y="28"/>
                  </a:cubicBezTo>
                  <a:cubicBezTo>
                    <a:pt x="137" y="35"/>
                    <a:pt x="145" y="48"/>
                    <a:pt x="158" y="55"/>
                  </a:cubicBezTo>
                  <a:cubicBezTo>
                    <a:pt x="171" y="62"/>
                    <a:pt x="191" y="67"/>
                    <a:pt x="212" y="71"/>
                  </a:cubicBezTo>
                  <a:cubicBezTo>
                    <a:pt x="233" y="75"/>
                    <a:pt x="263" y="77"/>
                    <a:pt x="284" y="77"/>
                  </a:cubicBezTo>
                  <a:cubicBezTo>
                    <a:pt x="305" y="77"/>
                    <a:pt x="321" y="75"/>
                    <a:pt x="338" y="71"/>
                  </a:cubicBezTo>
                  <a:cubicBezTo>
                    <a:pt x="355" y="67"/>
                    <a:pt x="376" y="64"/>
                    <a:pt x="388" y="56"/>
                  </a:cubicBezTo>
                  <a:cubicBezTo>
                    <a:pt x="400" y="48"/>
                    <a:pt x="411" y="34"/>
                    <a:pt x="412" y="25"/>
                  </a:cubicBezTo>
                  <a:cubicBezTo>
                    <a:pt x="413" y="16"/>
                    <a:pt x="393" y="2"/>
                    <a:pt x="397" y="1"/>
                  </a:cubicBezTo>
                  <a:cubicBezTo>
                    <a:pt x="401" y="0"/>
                    <a:pt x="418" y="8"/>
                    <a:pt x="436" y="17"/>
                  </a:cubicBezTo>
                  <a:cubicBezTo>
                    <a:pt x="454" y="26"/>
                    <a:pt x="487" y="42"/>
                    <a:pt x="506" y="53"/>
                  </a:cubicBezTo>
                  <a:cubicBezTo>
                    <a:pt x="525" y="64"/>
                    <a:pt x="537" y="76"/>
                    <a:pt x="547" y="83"/>
                  </a:cubicBezTo>
                  <a:cubicBezTo>
                    <a:pt x="557" y="90"/>
                    <a:pt x="571" y="94"/>
                    <a:pt x="566" y="98"/>
                  </a:cubicBezTo>
                  <a:cubicBezTo>
                    <a:pt x="561" y="102"/>
                    <a:pt x="540" y="102"/>
                    <a:pt x="518" y="109"/>
                  </a:cubicBezTo>
                  <a:cubicBezTo>
                    <a:pt x="496" y="116"/>
                    <a:pt x="463" y="125"/>
                    <a:pt x="436" y="139"/>
                  </a:cubicBezTo>
                  <a:cubicBezTo>
                    <a:pt x="409" y="153"/>
                    <a:pt x="378" y="173"/>
                    <a:pt x="355" y="191"/>
                  </a:cubicBezTo>
                  <a:cubicBezTo>
                    <a:pt x="332" y="209"/>
                    <a:pt x="313" y="243"/>
                    <a:pt x="298" y="247"/>
                  </a:cubicBezTo>
                  <a:cubicBezTo>
                    <a:pt x="283" y="251"/>
                    <a:pt x="278" y="223"/>
                    <a:pt x="265" y="212"/>
                  </a:cubicBezTo>
                  <a:cubicBezTo>
                    <a:pt x="252" y="201"/>
                    <a:pt x="238" y="191"/>
                    <a:pt x="221" y="179"/>
                  </a:cubicBezTo>
                  <a:cubicBezTo>
                    <a:pt x="204" y="167"/>
                    <a:pt x="180" y="150"/>
                    <a:pt x="160" y="140"/>
                  </a:cubicBezTo>
                  <a:cubicBezTo>
                    <a:pt x="140" y="130"/>
                    <a:pt x="125" y="126"/>
                    <a:pt x="103" y="119"/>
                  </a:cubicBezTo>
                  <a:cubicBezTo>
                    <a:pt x="81" y="112"/>
                    <a:pt x="45" y="101"/>
                    <a:pt x="28" y="98"/>
                  </a:cubicBezTo>
                  <a:cubicBezTo>
                    <a:pt x="11" y="95"/>
                    <a:pt x="4" y="101"/>
                    <a:pt x="2" y="98"/>
                  </a:cubicBezTo>
                  <a:cubicBezTo>
                    <a:pt x="0" y="95"/>
                    <a:pt x="12" y="86"/>
                    <a:pt x="19" y="80"/>
                  </a:cubicBezTo>
                  <a:cubicBezTo>
                    <a:pt x="26" y="74"/>
                    <a:pt x="37" y="66"/>
                    <a:pt x="47" y="59"/>
                  </a:cubicBezTo>
                  <a:cubicBezTo>
                    <a:pt x="57" y="52"/>
                    <a:pt x="69" y="44"/>
                    <a:pt x="79" y="38"/>
                  </a:cubicBezTo>
                  <a:cubicBezTo>
                    <a:pt x="89" y="32"/>
                    <a:pt x="100" y="30"/>
                    <a:pt x="110" y="25"/>
                  </a:cubicBezTo>
                  <a:cubicBezTo>
                    <a:pt x="120" y="20"/>
                    <a:pt x="138" y="9"/>
                    <a:pt x="142" y="10"/>
                  </a:cubicBezTo>
                  <a:close/>
                </a:path>
              </a:pathLst>
            </a:custGeom>
            <a:solidFill>
              <a:schemeClr val="bg1"/>
            </a:solidFill>
            <a:ln w="9525">
              <a:noFill/>
              <a:round/>
              <a:headEnd/>
              <a:tailEnd/>
            </a:ln>
          </p:spPr>
          <p:txBody>
            <a:bodyPr rot="10800000" vert="eaVert"/>
            <a:lstStyle/>
            <a:p>
              <a:endParaRPr lang="es-ES_tradnl"/>
            </a:p>
          </p:txBody>
        </p:sp>
        <p:grpSp>
          <p:nvGrpSpPr>
            <p:cNvPr id="11287" name="Group 5"/>
            <p:cNvGrpSpPr>
              <a:grpSpLocks/>
            </p:cNvGrpSpPr>
            <p:nvPr/>
          </p:nvGrpSpPr>
          <p:grpSpPr bwMode="auto">
            <a:xfrm rot="-5400000">
              <a:off x="1320" y="3690"/>
              <a:ext cx="425" cy="841"/>
              <a:chOff x="1588" y="1253"/>
              <a:chExt cx="734" cy="1499"/>
            </a:xfrm>
          </p:grpSpPr>
          <p:sp>
            <p:nvSpPr>
              <p:cNvPr id="11288" name="Freeform 6"/>
              <p:cNvSpPr>
                <a:spLocks/>
              </p:cNvSpPr>
              <p:nvPr/>
            </p:nvSpPr>
            <p:spPr bwMode="auto">
              <a:xfrm>
                <a:off x="1700" y="1253"/>
                <a:ext cx="273" cy="749"/>
              </a:xfrm>
              <a:custGeom>
                <a:avLst/>
                <a:gdLst>
                  <a:gd name="T0" fmla="*/ 149 w 318"/>
                  <a:gd name="T1" fmla="*/ 0 h 726"/>
                  <a:gd name="T2" fmla="*/ 128 w 318"/>
                  <a:gd name="T3" fmla="*/ 425 h 726"/>
                  <a:gd name="T4" fmla="*/ 64 w 318"/>
                  <a:gd name="T5" fmla="*/ 688 h 726"/>
                  <a:gd name="T6" fmla="*/ 0 w 318"/>
                  <a:gd name="T7" fmla="*/ 848 h 726"/>
                  <a:gd name="T8" fmla="*/ 0 60000 65536"/>
                  <a:gd name="T9" fmla="*/ 0 60000 65536"/>
                  <a:gd name="T10" fmla="*/ 0 60000 65536"/>
                  <a:gd name="T11" fmla="*/ 0 60000 65536"/>
                  <a:gd name="T12" fmla="*/ 0 w 318"/>
                  <a:gd name="T13" fmla="*/ 0 h 726"/>
                  <a:gd name="T14" fmla="*/ 318 w 318"/>
                  <a:gd name="T15" fmla="*/ 726 h 726"/>
                </a:gdLst>
                <a:ahLst/>
                <a:cxnLst>
                  <a:cxn ang="T8">
                    <a:pos x="T0" y="T1"/>
                  </a:cxn>
                  <a:cxn ang="T9">
                    <a:pos x="T2" y="T3"/>
                  </a:cxn>
                  <a:cxn ang="T10">
                    <a:pos x="T4" y="T5"/>
                  </a:cxn>
                  <a:cxn ang="T11">
                    <a:pos x="T6" y="T7"/>
                  </a:cxn>
                </a:cxnLst>
                <a:rect l="T12" t="T13" r="T14" b="T15"/>
                <a:pathLst>
                  <a:path w="318" h="726">
                    <a:moveTo>
                      <a:pt x="318" y="0"/>
                    </a:moveTo>
                    <a:cubicBezTo>
                      <a:pt x="310" y="132"/>
                      <a:pt x="302" y="265"/>
                      <a:pt x="272" y="363"/>
                    </a:cubicBezTo>
                    <a:cubicBezTo>
                      <a:pt x="242" y="461"/>
                      <a:pt x="181" y="529"/>
                      <a:pt x="136" y="589"/>
                    </a:cubicBezTo>
                    <a:cubicBezTo>
                      <a:pt x="91" y="649"/>
                      <a:pt x="23" y="703"/>
                      <a:pt x="0" y="726"/>
                    </a:cubicBezTo>
                  </a:path>
                </a:pathLst>
              </a:custGeom>
              <a:noFill/>
              <a:ln w="19050">
                <a:solidFill>
                  <a:schemeClr val="tx1"/>
                </a:solidFill>
                <a:round/>
                <a:headEnd/>
                <a:tailEnd/>
              </a:ln>
            </p:spPr>
            <p:txBody>
              <a:bodyPr/>
              <a:lstStyle/>
              <a:p>
                <a:endParaRPr lang="es-ES_tradnl"/>
              </a:p>
            </p:txBody>
          </p:sp>
          <p:sp>
            <p:nvSpPr>
              <p:cNvPr id="11289" name="Arc 7"/>
              <p:cNvSpPr>
                <a:spLocks/>
              </p:cNvSpPr>
              <p:nvPr/>
            </p:nvSpPr>
            <p:spPr bwMode="auto">
              <a:xfrm rot="2744521">
                <a:off x="1583" y="1624"/>
                <a:ext cx="743" cy="734"/>
              </a:xfrm>
              <a:custGeom>
                <a:avLst/>
                <a:gdLst>
                  <a:gd name="T0" fmla="*/ 0 w 21592"/>
                  <a:gd name="T1" fmla="*/ 0 h 21600"/>
                  <a:gd name="T2" fmla="*/ 0 w 21592"/>
                  <a:gd name="T3" fmla="*/ 0 h 21600"/>
                  <a:gd name="T4" fmla="*/ 0 w 21592"/>
                  <a:gd name="T5" fmla="*/ 0 h 21600"/>
                  <a:gd name="T6" fmla="*/ 0 60000 65536"/>
                  <a:gd name="T7" fmla="*/ 0 60000 65536"/>
                  <a:gd name="T8" fmla="*/ 0 60000 65536"/>
                  <a:gd name="T9" fmla="*/ 0 w 21592"/>
                  <a:gd name="T10" fmla="*/ 0 h 21600"/>
                  <a:gd name="T11" fmla="*/ 21592 w 21592"/>
                  <a:gd name="T12" fmla="*/ 21600 h 21600"/>
                </a:gdLst>
                <a:ahLst/>
                <a:cxnLst>
                  <a:cxn ang="T6">
                    <a:pos x="T0" y="T1"/>
                  </a:cxn>
                  <a:cxn ang="T7">
                    <a:pos x="T2" y="T3"/>
                  </a:cxn>
                  <a:cxn ang="T8">
                    <a:pos x="T4" y="T5"/>
                  </a:cxn>
                </a:cxnLst>
                <a:rect l="T9" t="T10" r="T11" b="T12"/>
                <a:pathLst>
                  <a:path w="21592" h="21600" fill="none" extrusionOk="0">
                    <a:moveTo>
                      <a:pt x="-1" y="0"/>
                    </a:moveTo>
                    <a:cubicBezTo>
                      <a:pt x="11699" y="0"/>
                      <a:pt x="21272" y="9314"/>
                      <a:pt x="21591" y="21010"/>
                    </a:cubicBezTo>
                  </a:path>
                  <a:path w="21592" h="21600" stroke="0" extrusionOk="0">
                    <a:moveTo>
                      <a:pt x="-1" y="0"/>
                    </a:moveTo>
                    <a:cubicBezTo>
                      <a:pt x="11699" y="0"/>
                      <a:pt x="21272" y="9314"/>
                      <a:pt x="21591" y="21010"/>
                    </a:cubicBezTo>
                    <a:lnTo>
                      <a:pt x="0" y="21600"/>
                    </a:lnTo>
                    <a:close/>
                  </a:path>
                </a:pathLst>
              </a:custGeom>
              <a:noFill/>
              <a:ln w="19050">
                <a:solidFill>
                  <a:schemeClr val="tx1"/>
                </a:solidFill>
                <a:round/>
                <a:headEnd/>
                <a:tailEnd/>
              </a:ln>
            </p:spPr>
            <p:txBody>
              <a:bodyPr wrap="none" anchor="ctr"/>
              <a:lstStyle/>
              <a:p>
                <a:endParaRPr lang="es-ES_tradnl"/>
              </a:p>
            </p:txBody>
          </p:sp>
          <p:sp>
            <p:nvSpPr>
              <p:cNvPr id="11290" name="Oval 8"/>
              <p:cNvSpPr>
                <a:spLocks noChangeArrowheads="1"/>
              </p:cNvSpPr>
              <p:nvPr/>
            </p:nvSpPr>
            <p:spPr bwMode="auto">
              <a:xfrm>
                <a:off x="2002" y="1719"/>
                <a:ext cx="174" cy="485"/>
              </a:xfrm>
              <a:prstGeom prst="ellipse">
                <a:avLst/>
              </a:prstGeom>
              <a:solidFill>
                <a:srgbClr val="71A0FF"/>
              </a:solidFill>
              <a:ln w="9525">
                <a:noFill/>
                <a:round/>
                <a:headEnd/>
                <a:tailEnd/>
              </a:ln>
            </p:spPr>
            <p:txBody>
              <a:bodyPr wrap="none" anchor="ctr"/>
              <a:lstStyle/>
              <a:p>
                <a:endParaRPr lang="es-ES_tradnl">
                  <a:solidFill>
                    <a:srgbClr val="000000"/>
                  </a:solidFill>
                </a:endParaRPr>
              </a:p>
            </p:txBody>
          </p:sp>
          <p:sp>
            <p:nvSpPr>
              <p:cNvPr id="11291" name="Oval 9"/>
              <p:cNvSpPr>
                <a:spLocks noChangeArrowheads="1"/>
              </p:cNvSpPr>
              <p:nvPr/>
            </p:nvSpPr>
            <p:spPr bwMode="auto">
              <a:xfrm>
                <a:off x="2078" y="1835"/>
                <a:ext cx="98" cy="273"/>
              </a:xfrm>
              <a:prstGeom prst="ellipse">
                <a:avLst/>
              </a:prstGeom>
              <a:solidFill>
                <a:schemeClr val="tx1"/>
              </a:solidFill>
              <a:ln w="9525">
                <a:noFill/>
                <a:round/>
                <a:headEnd/>
                <a:tailEnd/>
              </a:ln>
            </p:spPr>
            <p:txBody>
              <a:bodyPr wrap="none" anchor="ctr"/>
              <a:lstStyle/>
              <a:p>
                <a:endParaRPr lang="es-ES_tradnl">
                  <a:solidFill>
                    <a:srgbClr val="000000"/>
                  </a:solidFill>
                </a:endParaRPr>
              </a:p>
            </p:txBody>
          </p:sp>
          <p:sp>
            <p:nvSpPr>
              <p:cNvPr id="11292" name="Freeform 10"/>
              <p:cNvSpPr>
                <a:spLocks/>
              </p:cNvSpPr>
              <p:nvPr/>
            </p:nvSpPr>
            <p:spPr bwMode="auto">
              <a:xfrm flipV="1">
                <a:off x="1700" y="2003"/>
                <a:ext cx="273" cy="749"/>
              </a:xfrm>
              <a:custGeom>
                <a:avLst/>
                <a:gdLst>
                  <a:gd name="T0" fmla="*/ 149 w 318"/>
                  <a:gd name="T1" fmla="*/ 0 h 726"/>
                  <a:gd name="T2" fmla="*/ 128 w 318"/>
                  <a:gd name="T3" fmla="*/ 425 h 726"/>
                  <a:gd name="T4" fmla="*/ 64 w 318"/>
                  <a:gd name="T5" fmla="*/ 688 h 726"/>
                  <a:gd name="T6" fmla="*/ 0 w 318"/>
                  <a:gd name="T7" fmla="*/ 848 h 726"/>
                  <a:gd name="T8" fmla="*/ 0 60000 65536"/>
                  <a:gd name="T9" fmla="*/ 0 60000 65536"/>
                  <a:gd name="T10" fmla="*/ 0 60000 65536"/>
                  <a:gd name="T11" fmla="*/ 0 60000 65536"/>
                  <a:gd name="T12" fmla="*/ 0 w 318"/>
                  <a:gd name="T13" fmla="*/ 0 h 726"/>
                  <a:gd name="T14" fmla="*/ 318 w 318"/>
                  <a:gd name="T15" fmla="*/ 726 h 726"/>
                </a:gdLst>
                <a:ahLst/>
                <a:cxnLst>
                  <a:cxn ang="T8">
                    <a:pos x="T0" y="T1"/>
                  </a:cxn>
                  <a:cxn ang="T9">
                    <a:pos x="T2" y="T3"/>
                  </a:cxn>
                  <a:cxn ang="T10">
                    <a:pos x="T4" y="T5"/>
                  </a:cxn>
                  <a:cxn ang="T11">
                    <a:pos x="T6" y="T7"/>
                  </a:cxn>
                </a:cxnLst>
                <a:rect l="T12" t="T13" r="T14" b="T15"/>
                <a:pathLst>
                  <a:path w="318" h="726">
                    <a:moveTo>
                      <a:pt x="318" y="0"/>
                    </a:moveTo>
                    <a:cubicBezTo>
                      <a:pt x="310" y="132"/>
                      <a:pt x="302" y="265"/>
                      <a:pt x="272" y="363"/>
                    </a:cubicBezTo>
                    <a:cubicBezTo>
                      <a:pt x="242" y="461"/>
                      <a:pt x="181" y="529"/>
                      <a:pt x="136" y="589"/>
                    </a:cubicBezTo>
                    <a:cubicBezTo>
                      <a:pt x="91" y="649"/>
                      <a:pt x="23" y="703"/>
                      <a:pt x="0" y="726"/>
                    </a:cubicBezTo>
                  </a:path>
                </a:pathLst>
              </a:custGeom>
              <a:noFill/>
              <a:ln w="19050">
                <a:solidFill>
                  <a:schemeClr val="tx1"/>
                </a:solidFill>
                <a:round/>
                <a:headEnd/>
                <a:tailEnd/>
              </a:ln>
            </p:spPr>
            <p:txBody>
              <a:bodyPr rot="10800000"/>
              <a:lstStyle/>
              <a:p>
                <a:endParaRPr lang="es-ES_tradnl"/>
              </a:p>
            </p:txBody>
          </p:sp>
        </p:grpSp>
      </p:grpSp>
      <p:grpSp>
        <p:nvGrpSpPr>
          <p:cNvPr id="4" name="Group 11"/>
          <p:cNvGrpSpPr>
            <a:grpSpLocks/>
          </p:cNvGrpSpPr>
          <p:nvPr/>
        </p:nvGrpSpPr>
        <p:grpSpPr bwMode="auto">
          <a:xfrm rot="5735369">
            <a:off x="363538" y="4675188"/>
            <a:ext cx="769937" cy="388937"/>
            <a:chOff x="1110" y="3894"/>
            <a:chExt cx="841" cy="426"/>
          </a:xfrm>
        </p:grpSpPr>
        <p:sp>
          <p:nvSpPr>
            <p:cNvPr id="11279" name="Freeform 4"/>
            <p:cNvSpPr>
              <a:spLocks/>
            </p:cNvSpPr>
            <p:nvPr/>
          </p:nvSpPr>
          <p:spPr bwMode="auto">
            <a:xfrm>
              <a:off x="1234" y="4003"/>
              <a:ext cx="571" cy="251"/>
            </a:xfrm>
            <a:custGeom>
              <a:avLst/>
              <a:gdLst>
                <a:gd name="T0" fmla="*/ 142 w 571"/>
                <a:gd name="T1" fmla="*/ 10 h 251"/>
                <a:gd name="T2" fmla="*/ 134 w 571"/>
                <a:gd name="T3" fmla="*/ 28 h 251"/>
                <a:gd name="T4" fmla="*/ 158 w 571"/>
                <a:gd name="T5" fmla="*/ 55 h 251"/>
                <a:gd name="T6" fmla="*/ 212 w 571"/>
                <a:gd name="T7" fmla="*/ 71 h 251"/>
                <a:gd name="T8" fmla="*/ 284 w 571"/>
                <a:gd name="T9" fmla="*/ 77 h 251"/>
                <a:gd name="T10" fmla="*/ 338 w 571"/>
                <a:gd name="T11" fmla="*/ 71 h 251"/>
                <a:gd name="T12" fmla="*/ 388 w 571"/>
                <a:gd name="T13" fmla="*/ 56 h 251"/>
                <a:gd name="T14" fmla="*/ 412 w 571"/>
                <a:gd name="T15" fmla="*/ 25 h 251"/>
                <a:gd name="T16" fmla="*/ 397 w 571"/>
                <a:gd name="T17" fmla="*/ 1 h 251"/>
                <a:gd name="T18" fmla="*/ 436 w 571"/>
                <a:gd name="T19" fmla="*/ 17 h 251"/>
                <a:gd name="T20" fmla="*/ 506 w 571"/>
                <a:gd name="T21" fmla="*/ 53 h 251"/>
                <a:gd name="T22" fmla="*/ 547 w 571"/>
                <a:gd name="T23" fmla="*/ 83 h 251"/>
                <a:gd name="T24" fmla="*/ 566 w 571"/>
                <a:gd name="T25" fmla="*/ 98 h 251"/>
                <a:gd name="T26" fmla="*/ 518 w 571"/>
                <a:gd name="T27" fmla="*/ 109 h 251"/>
                <a:gd name="T28" fmla="*/ 436 w 571"/>
                <a:gd name="T29" fmla="*/ 139 h 251"/>
                <a:gd name="T30" fmla="*/ 355 w 571"/>
                <a:gd name="T31" fmla="*/ 191 h 251"/>
                <a:gd name="T32" fmla="*/ 298 w 571"/>
                <a:gd name="T33" fmla="*/ 247 h 251"/>
                <a:gd name="T34" fmla="*/ 265 w 571"/>
                <a:gd name="T35" fmla="*/ 212 h 251"/>
                <a:gd name="T36" fmla="*/ 221 w 571"/>
                <a:gd name="T37" fmla="*/ 179 h 251"/>
                <a:gd name="T38" fmla="*/ 160 w 571"/>
                <a:gd name="T39" fmla="*/ 140 h 251"/>
                <a:gd name="T40" fmla="*/ 103 w 571"/>
                <a:gd name="T41" fmla="*/ 119 h 251"/>
                <a:gd name="T42" fmla="*/ 28 w 571"/>
                <a:gd name="T43" fmla="*/ 98 h 251"/>
                <a:gd name="T44" fmla="*/ 2 w 571"/>
                <a:gd name="T45" fmla="*/ 98 h 251"/>
                <a:gd name="T46" fmla="*/ 19 w 571"/>
                <a:gd name="T47" fmla="*/ 80 h 251"/>
                <a:gd name="T48" fmla="*/ 47 w 571"/>
                <a:gd name="T49" fmla="*/ 59 h 251"/>
                <a:gd name="T50" fmla="*/ 79 w 571"/>
                <a:gd name="T51" fmla="*/ 38 h 251"/>
                <a:gd name="T52" fmla="*/ 110 w 571"/>
                <a:gd name="T53" fmla="*/ 25 h 251"/>
                <a:gd name="T54" fmla="*/ 142 w 571"/>
                <a:gd name="T55" fmla="*/ 10 h 25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71"/>
                <a:gd name="T85" fmla="*/ 0 h 251"/>
                <a:gd name="T86" fmla="*/ 571 w 571"/>
                <a:gd name="T87" fmla="*/ 251 h 251"/>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71" h="251">
                  <a:moveTo>
                    <a:pt x="142" y="10"/>
                  </a:moveTo>
                  <a:cubicBezTo>
                    <a:pt x="146" y="11"/>
                    <a:pt x="131" y="21"/>
                    <a:pt x="134" y="28"/>
                  </a:cubicBezTo>
                  <a:cubicBezTo>
                    <a:pt x="137" y="35"/>
                    <a:pt x="145" y="48"/>
                    <a:pt x="158" y="55"/>
                  </a:cubicBezTo>
                  <a:cubicBezTo>
                    <a:pt x="171" y="62"/>
                    <a:pt x="191" y="67"/>
                    <a:pt x="212" y="71"/>
                  </a:cubicBezTo>
                  <a:cubicBezTo>
                    <a:pt x="233" y="75"/>
                    <a:pt x="263" y="77"/>
                    <a:pt x="284" y="77"/>
                  </a:cubicBezTo>
                  <a:cubicBezTo>
                    <a:pt x="305" y="77"/>
                    <a:pt x="321" y="75"/>
                    <a:pt x="338" y="71"/>
                  </a:cubicBezTo>
                  <a:cubicBezTo>
                    <a:pt x="355" y="67"/>
                    <a:pt x="376" y="64"/>
                    <a:pt x="388" y="56"/>
                  </a:cubicBezTo>
                  <a:cubicBezTo>
                    <a:pt x="400" y="48"/>
                    <a:pt x="411" y="34"/>
                    <a:pt x="412" y="25"/>
                  </a:cubicBezTo>
                  <a:cubicBezTo>
                    <a:pt x="413" y="16"/>
                    <a:pt x="393" y="2"/>
                    <a:pt x="397" y="1"/>
                  </a:cubicBezTo>
                  <a:cubicBezTo>
                    <a:pt x="401" y="0"/>
                    <a:pt x="418" y="8"/>
                    <a:pt x="436" y="17"/>
                  </a:cubicBezTo>
                  <a:cubicBezTo>
                    <a:pt x="454" y="26"/>
                    <a:pt x="487" y="42"/>
                    <a:pt x="506" y="53"/>
                  </a:cubicBezTo>
                  <a:cubicBezTo>
                    <a:pt x="525" y="64"/>
                    <a:pt x="537" y="76"/>
                    <a:pt x="547" y="83"/>
                  </a:cubicBezTo>
                  <a:cubicBezTo>
                    <a:pt x="557" y="90"/>
                    <a:pt x="571" y="94"/>
                    <a:pt x="566" y="98"/>
                  </a:cubicBezTo>
                  <a:cubicBezTo>
                    <a:pt x="561" y="102"/>
                    <a:pt x="540" y="102"/>
                    <a:pt x="518" y="109"/>
                  </a:cubicBezTo>
                  <a:cubicBezTo>
                    <a:pt x="496" y="116"/>
                    <a:pt x="463" y="125"/>
                    <a:pt x="436" y="139"/>
                  </a:cubicBezTo>
                  <a:cubicBezTo>
                    <a:pt x="409" y="153"/>
                    <a:pt x="378" y="173"/>
                    <a:pt x="355" y="191"/>
                  </a:cubicBezTo>
                  <a:cubicBezTo>
                    <a:pt x="332" y="209"/>
                    <a:pt x="313" y="243"/>
                    <a:pt x="298" y="247"/>
                  </a:cubicBezTo>
                  <a:cubicBezTo>
                    <a:pt x="283" y="251"/>
                    <a:pt x="278" y="223"/>
                    <a:pt x="265" y="212"/>
                  </a:cubicBezTo>
                  <a:cubicBezTo>
                    <a:pt x="252" y="201"/>
                    <a:pt x="238" y="191"/>
                    <a:pt x="221" y="179"/>
                  </a:cubicBezTo>
                  <a:cubicBezTo>
                    <a:pt x="204" y="167"/>
                    <a:pt x="180" y="150"/>
                    <a:pt x="160" y="140"/>
                  </a:cubicBezTo>
                  <a:cubicBezTo>
                    <a:pt x="140" y="130"/>
                    <a:pt x="125" y="126"/>
                    <a:pt x="103" y="119"/>
                  </a:cubicBezTo>
                  <a:cubicBezTo>
                    <a:pt x="81" y="112"/>
                    <a:pt x="45" y="101"/>
                    <a:pt x="28" y="98"/>
                  </a:cubicBezTo>
                  <a:cubicBezTo>
                    <a:pt x="11" y="95"/>
                    <a:pt x="4" y="101"/>
                    <a:pt x="2" y="98"/>
                  </a:cubicBezTo>
                  <a:cubicBezTo>
                    <a:pt x="0" y="95"/>
                    <a:pt x="12" y="86"/>
                    <a:pt x="19" y="80"/>
                  </a:cubicBezTo>
                  <a:cubicBezTo>
                    <a:pt x="26" y="74"/>
                    <a:pt x="37" y="66"/>
                    <a:pt x="47" y="59"/>
                  </a:cubicBezTo>
                  <a:cubicBezTo>
                    <a:pt x="57" y="52"/>
                    <a:pt x="69" y="44"/>
                    <a:pt x="79" y="38"/>
                  </a:cubicBezTo>
                  <a:cubicBezTo>
                    <a:pt x="89" y="32"/>
                    <a:pt x="100" y="30"/>
                    <a:pt x="110" y="25"/>
                  </a:cubicBezTo>
                  <a:cubicBezTo>
                    <a:pt x="120" y="20"/>
                    <a:pt x="138" y="9"/>
                    <a:pt x="142" y="10"/>
                  </a:cubicBezTo>
                  <a:close/>
                </a:path>
              </a:pathLst>
            </a:custGeom>
            <a:solidFill>
              <a:schemeClr val="bg1"/>
            </a:solidFill>
            <a:ln w="9525">
              <a:noFill/>
              <a:round/>
              <a:headEnd/>
              <a:tailEnd/>
            </a:ln>
          </p:spPr>
          <p:txBody>
            <a:bodyPr rot="10800000" vert="eaVert"/>
            <a:lstStyle/>
            <a:p>
              <a:endParaRPr lang="es-ES_tradnl"/>
            </a:p>
          </p:txBody>
        </p:sp>
        <p:grpSp>
          <p:nvGrpSpPr>
            <p:cNvPr id="11280" name="Group 5"/>
            <p:cNvGrpSpPr>
              <a:grpSpLocks/>
            </p:cNvGrpSpPr>
            <p:nvPr/>
          </p:nvGrpSpPr>
          <p:grpSpPr bwMode="auto">
            <a:xfrm rot="-5400000">
              <a:off x="1320" y="3690"/>
              <a:ext cx="425" cy="841"/>
              <a:chOff x="1588" y="1253"/>
              <a:chExt cx="734" cy="1499"/>
            </a:xfrm>
          </p:grpSpPr>
          <p:sp>
            <p:nvSpPr>
              <p:cNvPr id="11281" name="Freeform 6"/>
              <p:cNvSpPr>
                <a:spLocks/>
              </p:cNvSpPr>
              <p:nvPr/>
            </p:nvSpPr>
            <p:spPr bwMode="auto">
              <a:xfrm>
                <a:off x="1700" y="1253"/>
                <a:ext cx="273" cy="749"/>
              </a:xfrm>
              <a:custGeom>
                <a:avLst/>
                <a:gdLst>
                  <a:gd name="T0" fmla="*/ 149 w 318"/>
                  <a:gd name="T1" fmla="*/ 0 h 726"/>
                  <a:gd name="T2" fmla="*/ 128 w 318"/>
                  <a:gd name="T3" fmla="*/ 425 h 726"/>
                  <a:gd name="T4" fmla="*/ 64 w 318"/>
                  <a:gd name="T5" fmla="*/ 688 h 726"/>
                  <a:gd name="T6" fmla="*/ 0 w 318"/>
                  <a:gd name="T7" fmla="*/ 848 h 726"/>
                  <a:gd name="T8" fmla="*/ 0 60000 65536"/>
                  <a:gd name="T9" fmla="*/ 0 60000 65536"/>
                  <a:gd name="T10" fmla="*/ 0 60000 65536"/>
                  <a:gd name="T11" fmla="*/ 0 60000 65536"/>
                  <a:gd name="T12" fmla="*/ 0 w 318"/>
                  <a:gd name="T13" fmla="*/ 0 h 726"/>
                  <a:gd name="T14" fmla="*/ 318 w 318"/>
                  <a:gd name="T15" fmla="*/ 726 h 726"/>
                </a:gdLst>
                <a:ahLst/>
                <a:cxnLst>
                  <a:cxn ang="T8">
                    <a:pos x="T0" y="T1"/>
                  </a:cxn>
                  <a:cxn ang="T9">
                    <a:pos x="T2" y="T3"/>
                  </a:cxn>
                  <a:cxn ang="T10">
                    <a:pos x="T4" y="T5"/>
                  </a:cxn>
                  <a:cxn ang="T11">
                    <a:pos x="T6" y="T7"/>
                  </a:cxn>
                </a:cxnLst>
                <a:rect l="T12" t="T13" r="T14" b="T15"/>
                <a:pathLst>
                  <a:path w="318" h="726">
                    <a:moveTo>
                      <a:pt x="318" y="0"/>
                    </a:moveTo>
                    <a:cubicBezTo>
                      <a:pt x="310" y="132"/>
                      <a:pt x="302" y="265"/>
                      <a:pt x="272" y="363"/>
                    </a:cubicBezTo>
                    <a:cubicBezTo>
                      <a:pt x="242" y="461"/>
                      <a:pt x="181" y="529"/>
                      <a:pt x="136" y="589"/>
                    </a:cubicBezTo>
                    <a:cubicBezTo>
                      <a:pt x="91" y="649"/>
                      <a:pt x="23" y="703"/>
                      <a:pt x="0" y="726"/>
                    </a:cubicBezTo>
                  </a:path>
                </a:pathLst>
              </a:custGeom>
              <a:noFill/>
              <a:ln w="19050">
                <a:solidFill>
                  <a:schemeClr val="tx1"/>
                </a:solidFill>
                <a:round/>
                <a:headEnd/>
                <a:tailEnd/>
              </a:ln>
            </p:spPr>
            <p:txBody>
              <a:bodyPr/>
              <a:lstStyle/>
              <a:p>
                <a:endParaRPr lang="es-ES_tradnl"/>
              </a:p>
            </p:txBody>
          </p:sp>
          <p:sp>
            <p:nvSpPr>
              <p:cNvPr id="11282" name="Arc 7"/>
              <p:cNvSpPr>
                <a:spLocks/>
              </p:cNvSpPr>
              <p:nvPr/>
            </p:nvSpPr>
            <p:spPr bwMode="auto">
              <a:xfrm rot="2744521">
                <a:off x="1583" y="1624"/>
                <a:ext cx="743" cy="734"/>
              </a:xfrm>
              <a:custGeom>
                <a:avLst/>
                <a:gdLst>
                  <a:gd name="T0" fmla="*/ 0 w 21592"/>
                  <a:gd name="T1" fmla="*/ 0 h 21600"/>
                  <a:gd name="T2" fmla="*/ 0 w 21592"/>
                  <a:gd name="T3" fmla="*/ 0 h 21600"/>
                  <a:gd name="T4" fmla="*/ 0 w 21592"/>
                  <a:gd name="T5" fmla="*/ 0 h 21600"/>
                  <a:gd name="T6" fmla="*/ 0 60000 65536"/>
                  <a:gd name="T7" fmla="*/ 0 60000 65536"/>
                  <a:gd name="T8" fmla="*/ 0 60000 65536"/>
                  <a:gd name="T9" fmla="*/ 0 w 21592"/>
                  <a:gd name="T10" fmla="*/ 0 h 21600"/>
                  <a:gd name="T11" fmla="*/ 21592 w 21592"/>
                  <a:gd name="T12" fmla="*/ 21600 h 21600"/>
                </a:gdLst>
                <a:ahLst/>
                <a:cxnLst>
                  <a:cxn ang="T6">
                    <a:pos x="T0" y="T1"/>
                  </a:cxn>
                  <a:cxn ang="T7">
                    <a:pos x="T2" y="T3"/>
                  </a:cxn>
                  <a:cxn ang="T8">
                    <a:pos x="T4" y="T5"/>
                  </a:cxn>
                </a:cxnLst>
                <a:rect l="T9" t="T10" r="T11" b="T12"/>
                <a:pathLst>
                  <a:path w="21592" h="21600" fill="none" extrusionOk="0">
                    <a:moveTo>
                      <a:pt x="-1" y="0"/>
                    </a:moveTo>
                    <a:cubicBezTo>
                      <a:pt x="11699" y="0"/>
                      <a:pt x="21272" y="9314"/>
                      <a:pt x="21591" y="21010"/>
                    </a:cubicBezTo>
                  </a:path>
                  <a:path w="21592" h="21600" stroke="0" extrusionOk="0">
                    <a:moveTo>
                      <a:pt x="-1" y="0"/>
                    </a:moveTo>
                    <a:cubicBezTo>
                      <a:pt x="11699" y="0"/>
                      <a:pt x="21272" y="9314"/>
                      <a:pt x="21591" y="21010"/>
                    </a:cubicBezTo>
                    <a:lnTo>
                      <a:pt x="0" y="21600"/>
                    </a:lnTo>
                    <a:close/>
                  </a:path>
                </a:pathLst>
              </a:custGeom>
              <a:noFill/>
              <a:ln w="19050">
                <a:solidFill>
                  <a:schemeClr val="tx1"/>
                </a:solidFill>
                <a:round/>
                <a:headEnd/>
                <a:tailEnd/>
              </a:ln>
            </p:spPr>
            <p:txBody>
              <a:bodyPr wrap="none" anchor="ctr"/>
              <a:lstStyle/>
              <a:p>
                <a:endParaRPr lang="es-ES_tradnl"/>
              </a:p>
            </p:txBody>
          </p:sp>
          <p:sp>
            <p:nvSpPr>
              <p:cNvPr id="11283" name="Oval 8"/>
              <p:cNvSpPr>
                <a:spLocks noChangeArrowheads="1"/>
              </p:cNvSpPr>
              <p:nvPr/>
            </p:nvSpPr>
            <p:spPr bwMode="auto">
              <a:xfrm>
                <a:off x="2002" y="1719"/>
                <a:ext cx="174" cy="485"/>
              </a:xfrm>
              <a:prstGeom prst="ellipse">
                <a:avLst/>
              </a:prstGeom>
              <a:solidFill>
                <a:srgbClr val="71A0FF"/>
              </a:solidFill>
              <a:ln w="9525">
                <a:noFill/>
                <a:round/>
                <a:headEnd/>
                <a:tailEnd/>
              </a:ln>
            </p:spPr>
            <p:txBody>
              <a:bodyPr wrap="none" anchor="ctr"/>
              <a:lstStyle/>
              <a:p>
                <a:endParaRPr lang="es-ES_tradnl">
                  <a:solidFill>
                    <a:srgbClr val="000000"/>
                  </a:solidFill>
                </a:endParaRPr>
              </a:p>
            </p:txBody>
          </p:sp>
          <p:sp>
            <p:nvSpPr>
              <p:cNvPr id="11284" name="Oval 9"/>
              <p:cNvSpPr>
                <a:spLocks noChangeArrowheads="1"/>
              </p:cNvSpPr>
              <p:nvPr/>
            </p:nvSpPr>
            <p:spPr bwMode="auto">
              <a:xfrm>
                <a:off x="2078" y="1835"/>
                <a:ext cx="98" cy="273"/>
              </a:xfrm>
              <a:prstGeom prst="ellipse">
                <a:avLst/>
              </a:prstGeom>
              <a:solidFill>
                <a:schemeClr val="tx1"/>
              </a:solidFill>
              <a:ln w="9525">
                <a:noFill/>
                <a:round/>
                <a:headEnd/>
                <a:tailEnd/>
              </a:ln>
            </p:spPr>
            <p:txBody>
              <a:bodyPr wrap="none" anchor="ctr"/>
              <a:lstStyle/>
              <a:p>
                <a:endParaRPr lang="es-ES_tradnl">
                  <a:solidFill>
                    <a:srgbClr val="000000"/>
                  </a:solidFill>
                </a:endParaRPr>
              </a:p>
            </p:txBody>
          </p:sp>
          <p:sp>
            <p:nvSpPr>
              <p:cNvPr id="11285" name="Freeform 10"/>
              <p:cNvSpPr>
                <a:spLocks/>
              </p:cNvSpPr>
              <p:nvPr/>
            </p:nvSpPr>
            <p:spPr bwMode="auto">
              <a:xfrm flipV="1">
                <a:off x="1700" y="2003"/>
                <a:ext cx="273" cy="749"/>
              </a:xfrm>
              <a:custGeom>
                <a:avLst/>
                <a:gdLst>
                  <a:gd name="T0" fmla="*/ 149 w 318"/>
                  <a:gd name="T1" fmla="*/ 0 h 726"/>
                  <a:gd name="T2" fmla="*/ 128 w 318"/>
                  <a:gd name="T3" fmla="*/ 425 h 726"/>
                  <a:gd name="T4" fmla="*/ 64 w 318"/>
                  <a:gd name="T5" fmla="*/ 688 h 726"/>
                  <a:gd name="T6" fmla="*/ 0 w 318"/>
                  <a:gd name="T7" fmla="*/ 848 h 726"/>
                  <a:gd name="T8" fmla="*/ 0 60000 65536"/>
                  <a:gd name="T9" fmla="*/ 0 60000 65536"/>
                  <a:gd name="T10" fmla="*/ 0 60000 65536"/>
                  <a:gd name="T11" fmla="*/ 0 60000 65536"/>
                  <a:gd name="T12" fmla="*/ 0 w 318"/>
                  <a:gd name="T13" fmla="*/ 0 h 726"/>
                  <a:gd name="T14" fmla="*/ 318 w 318"/>
                  <a:gd name="T15" fmla="*/ 726 h 726"/>
                </a:gdLst>
                <a:ahLst/>
                <a:cxnLst>
                  <a:cxn ang="T8">
                    <a:pos x="T0" y="T1"/>
                  </a:cxn>
                  <a:cxn ang="T9">
                    <a:pos x="T2" y="T3"/>
                  </a:cxn>
                  <a:cxn ang="T10">
                    <a:pos x="T4" y="T5"/>
                  </a:cxn>
                  <a:cxn ang="T11">
                    <a:pos x="T6" y="T7"/>
                  </a:cxn>
                </a:cxnLst>
                <a:rect l="T12" t="T13" r="T14" b="T15"/>
                <a:pathLst>
                  <a:path w="318" h="726">
                    <a:moveTo>
                      <a:pt x="318" y="0"/>
                    </a:moveTo>
                    <a:cubicBezTo>
                      <a:pt x="310" y="132"/>
                      <a:pt x="302" y="265"/>
                      <a:pt x="272" y="363"/>
                    </a:cubicBezTo>
                    <a:cubicBezTo>
                      <a:pt x="242" y="461"/>
                      <a:pt x="181" y="529"/>
                      <a:pt x="136" y="589"/>
                    </a:cubicBezTo>
                    <a:cubicBezTo>
                      <a:pt x="91" y="649"/>
                      <a:pt x="23" y="703"/>
                      <a:pt x="0" y="726"/>
                    </a:cubicBezTo>
                  </a:path>
                </a:pathLst>
              </a:custGeom>
              <a:noFill/>
              <a:ln w="19050">
                <a:solidFill>
                  <a:schemeClr val="tx1"/>
                </a:solidFill>
                <a:round/>
                <a:headEnd/>
                <a:tailEnd/>
              </a:ln>
            </p:spPr>
            <p:txBody>
              <a:bodyPr rot="10800000"/>
              <a:lstStyle/>
              <a:p>
                <a:endParaRPr lang="es-ES_tradnl"/>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34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347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73477"/>
                                        </p:tgtEl>
                                        <p:attrNameLst>
                                          <p:attrName>style.visibility</p:attrName>
                                        </p:attrNameLst>
                                      </p:cBhvr>
                                      <p:to>
                                        <p:strVal val="visible"/>
                                      </p:to>
                                    </p:set>
                                  </p:childTnLst>
                                </p:cTn>
                              </p:par>
                              <p:par>
                                <p:cTn id="19" presetID="0" presetClass="path" presetSubtype="0" fill="hold" nodeType="withEffect">
                                  <p:stCondLst>
                                    <p:cond delay="0"/>
                                  </p:stCondLst>
                                  <p:childTnLst>
                                    <p:animMotion origin="layout" path="M -0.179 -0.53542 C -0.1592 -0.51019 -0.13941 -0.48473 -0.12257 -0.45787 C -0.10573 -0.43102 -0.09306 -0.41065 -0.07743 -0.37408 C -0.06181 -0.3375 -0.0408 -0.27871 -0.029 -0.23866 C -0.01719 -0.19861 -0.01129 -0.17315 -0.00643 -0.13334 C -0.00156 -0.09352 -0.00139 -0.02361 2.22222E-6 3.7037E-6 " pathEditMode="relative" rAng="0" ptsTypes="aaaaaA">
                                      <p:cBhvr>
                                        <p:cTn id="20" dur="5000" fill="hold"/>
                                        <p:tgtEl>
                                          <p:spTgt spid="273477"/>
                                        </p:tgtEl>
                                        <p:attrNameLst>
                                          <p:attrName>ppt_x</p:attrName>
                                          <p:attrName>ppt_y</p:attrName>
                                        </p:attrNameLst>
                                      </p:cBhvr>
                                      <p:rCtr x="89" y="268"/>
                                    </p:animMotion>
                                  </p:childTnLst>
                                </p:cTn>
                              </p:par>
                            </p:childTnLst>
                          </p:cTn>
                        </p:par>
                      </p:childTnLst>
                    </p:cTn>
                  </p:par>
                  <p:par>
                    <p:cTn id="21" fill="hold">
                      <p:stCondLst>
                        <p:cond delay="indefinite"/>
                      </p:stCondLst>
                      <p:childTnLst>
                        <p:par>
                          <p:cTn id="22" fill="hold">
                            <p:stCondLst>
                              <p:cond delay="0"/>
                            </p:stCondLst>
                            <p:childTnLst>
                              <p:par>
                                <p:cTn id="23" presetID="22" presetClass="entr" presetSubtype="2" fill="hold" nodeType="clickEffect">
                                  <p:stCondLst>
                                    <p:cond delay="0"/>
                                  </p:stCondLst>
                                  <p:childTnLst>
                                    <p:set>
                                      <p:cBhvr>
                                        <p:cTn id="24" dur="1" fill="hold">
                                          <p:stCondLst>
                                            <p:cond delay="0"/>
                                          </p:stCondLst>
                                        </p:cTn>
                                        <p:tgtEl>
                                          <p:spTgt spid="78"/>
                                        </p:tgtEl>
                                        <p:attrNameLst>
                                          <p:attrName>style.visibility</p:attrName>
                                        </p:attrNameLst>
                                      </p:cBhvr>
                                      <p:to>
                                        <p:strVal val="visible"/>
                                      </p:to>
                                    </p:set>
                                    <p:animEffect transition="in" filter="wipe(right)">
                                      <p:cBhvr>
                                        <p:cTn id="25" dur="2000"/>
                                        <p:tgtEl>
                                          <p:spTgt spid="78"/>
                                        </p:tgtEl>
                                      </p:cBhvr>
                                    </p:animEffect>
                                  </p:childTnLst>
                                </p:cTn>
                              </p:par>
                              <p:par>
                                <p:cTn id="26" presetID="22" presetClass="entr" presetSubtype="2" fill="hold" grpId="0" nodeType="withEffect">
                                  <p:stCondLst>
                                    <p:cond delay="1300"/>
                                  </p:stCondLst>
                                  <p:childTnLst>
                                    <p:set>
                                      <p:cBhvr>
                                        <p:cTn id="27" dur="1" fill="hold">
                                          <p:stCondLst>
                                            <p:cond delay="0"/>
                                          </p:stCondLst>
                                        </p:cTn>
                                        <p:tgtEl>
                                          <p:spTgt spid="10271"/>
                                        </p:tgtEl>
                                        <p:attrNameLst>
                                          <p:attrName>style.visibility</p:attrName>
                                        </p:attrNameLst>
                                      </p:cBhvr>
                                      <p:to>
                                        <p:strVal val="visible"/>
                                      </p:to>
                                    </p:set>
                                    <p:animEffect transition="in" filter="wipe(right)">
                                      <p:cBhvr>
                                        <p:cTn id="28" dur="1000"/>
                                        <p:tgtEl>
                                          <p:spTgt spid="10271"/>
                                        </p:tgtEl>
                                      </p:cBhvr>
                                    </p:animEffect>
                                  </p:childTnLst>
                                </p:cTn>
                              </p:par>
                              <p:par>
                                <p:cTn id="29" presetID="1" presetClass="entr" presetSubtype="0" fill="hold" grpId="0" nodeType="withEffect">
                                  <p:stCondLst>
                                    <p:cond delay="0"/>
                                  </p:stCondLst>
                                  <p:childTnLst>
                                    <p:set>
                                      <p:cBhvr>
                                        <p:cTn id="30" dur="1" fill="hold">
                                          <p:stCondLst>
                                            <p:cond delay="0"/>
                                          </p:stCondLst>
                                        </p:cTn>
                                        <p:tgtEl>
                                          <p:spTgt spid="27342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7342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73423"/>
                                        </p:tgtEl>
                                        <p:attrNameLst>
                                          <p:attrName>style.visibility</p:attrName>
                                        </p:attrNameLst>
                                      </p:cBhvr>
                                      <p:to>
                                        <p:strVal val="visible"/>
                                      </p:to>
                                    </p:set>
                                  </p:childTnLst>
                                </p:cTn>
                              </p:par>
                              <p:par>
                                <p:cTn id="41" presetID="0" presetClass="path" presetSubtype="0" fill="hold" nodeType="withEffect">
                                  <p:stCondLst>
                                    <p:cond delay="0"/>
                                  </p:stCondLst>
                                  <p:childTnLst>
                                    <p:animMotion origin="layout" path="M -3.61111E-6 -4.50509E-6 C -0.00086 -0.01063 -0.00173 -0.02081 -0.00312 -0.0296 C -0.00451 -0.03815 -0.00607 -0.0444 -0.00868 -0.05296 C -0.01145 -0.06174 -0.01371 -0.07123 -0.01892 -0.08117 C -0.02395 -0.09111 -0.03107 -0.10337 -0.03871 -0.11332 C -0.04635 -0.12349 -0.05503 -0.13367 -0.06406 -0.14222 C -0.07309 -0.15032 -0.08281 -0.15749 -0.09253 -0.1635 C -0.10208 -0.16905 -0.11284 -0.17391 -0.12187 -0.17784 C -0.13107 -0.18154 -0.13767 -0.18478 -0.14722 -0.18686 C -0.15694 -0.18894 -0.1684 -0.18987 -0.17968 -0.19033 " pathEditMode="relative" rAng="0" ptsTypes="aaaaaaaaaA">
                                      <p:cBhvr>
                                        <p:cTn id="42" dur="5000" fill="hold"/>
                                        <p:tgtEl>
                                          <p:spTgt spid="273423"/>
                                        </p:tgtEl>
                                        <p:attrNameLst>
                                          <p:attrName>ppt_x</p:attrName>
                                          <p:attrName>ppt_y</p:attrName>
                                        </p:attrNameLst>
                                      </p:cBhvr>
                                      <p:rCtr x="-90" y="-95"/>
                                    </p:animMotion>
                                  </p:childTnLst>
                                </p:cTn>
                              </p:par>
                            </p:childTnLst>
                          </p:cTn>
                        </p:par>
                        <p:par>
                          <p:cTn id="43" fill="hold">
                            <p:stCondLst>
                              <p:cond delay="5000"/>
                            </p:stCondLst>
                            <p:childTnLst>
                              <p:par>
                                <p:cTn id="44" presetID="1" presetClass="entr" presetSubtype="0" fill="hold" grpId="0" nodeType="afterEffect">
                                  <p:stCondLst>
                                    <p:cond delay="0"/>
                                  </p:stCondLst>
                                  <p:childTnLst>
                                    <p:set>
                                      <p:cBhvr>
                                        <p:cTn id="45" dur="1" fill="hold">
                                          <p:stCondLst>
                                            <p:cond delay="0"/>
                                          </p:stCondLst>
                                        </p:cTn>
                                        <p:tgtEl>
                                          <p:spTgt spid="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3421" grpId="0" animBg="1"/>
      <p:bldP spid="273422" grpId="0" animBg="1"/>
      <p:bldP spid="10271" grpId="0" animBg="1"/>
      <p:bldP spid="273478" grpId="0" animBg="1"/>
      <p:bldP spid="79"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0026"/>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idx="4294967295"/>
          </p:nvPr>
        </p:nvSpPr>
        <p:spPr>
          <a:xfrm>
            <a:off x="490538" y="920750"/>
            <a:ext cx="8434387" cy="4891088"/>
          </a:xfrm>
        </p:spPr>
        <p:txBody>
          <a:bodyPr/>
          <a:lstStyle/>
          <a:p>
            <a:pPr eaLnBrk="1" hangingPunct="1"/>
            <a:r>
              <a:rPr lang="es-ES_tradnl" sz="6000" b="1" smtClean="0">
                <a:solidFill>
                  <a:srgbClr val="FFFF00"/>
                </a:solidFill>
                <a:latin typeface="Calibri" pitchFamily="34" charset="0"/>
              </a:rPr>
              <a:t>¿Por qué los eclipses de Luna no se producen una vez al mes?</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pic>
        <p:nvPicPr>
          <p:cNvPr id="48130" name="Picture 2" descr="moon1"/>
          <p:cNvPicPr>
            <a:picLocks noChangeAspect="1" noChangeArrowheads="1"/>
          </p:cNvPicPr>
          <p:nvPr/>
        </p:nvPicPr>
        <p:blipFill>
          <a:blip r:embed="rId2" cstate="print"/>
          <a:srcRect t="13333" r="7059" b="7686"/>
          <a:stretch>
            <a:fillRect/>
          </a:stretch>
        </p:blipFill>
        <p:spPr bwMode="auto">
          <a:xfrm>
            <a:off x="2390775" y="1252538"/>
            <a:ext cx="4619625" cy="5416550"/>
          </a:xfrm>
          <a:prstGeom prst="rect">
            <a:avLst/>
          </a:prstGeom>
          <a:noFill/>
          <a:ln w="9525">
            <a:noFill/>
            <a:miter lim="800000"/>
            <a:headEnd/>
            <a:tailEnd/>
          </a:ln>
        </p:spPr>
      </p:pic>
      <p:sp>
        <p:nvSpPr>
          <p:cNvPr id="48131" name="Rectangle 3"/>
          <p:cNvSpPr>
            <a:spLocks noGrp="1" noChangeArrowheads="1"/>
          </p:cNvSpPr>
          <p:nvPr>
            <p:ph type="title" idx="4294967295"/>
          </p:nvPr>
        </p:nvSpPr>
        <p:spPr>
          <a:xfrm>
            <a:off x="0" y="0"/>
            <a:ext cx="9144000" cy="722313"/>
          </a:xfrm>
          <a:solidFill>
            <a:srgbClr val="000066"/>
          </a:solidFill>
        </p:spPr>
        <p:txBody>
          <a:bodyPr/>
          <a:lstStyle/>
          <a:p>
            <a:pPr eaLnBrk="1" hangingPunct="1">
              <a:lnSpc>
                <a:spcPct val="150000"/>
              </a:lnSpc>
            </a:pPr>
            <a:r>
              <a:rPr lang="es-ES_tradnl" sz="4000" b="1" smtClean="0">
                <a:solidFill>
                  <a:srgbClr val="FFFF00"/>
                </a:solidFill>
                <a:latin typeface="Calibri" pitchFamily="34" charset="0"/>
              </a:rPr>
              <a:t>1. LA CARA OCULTA DE LA LUNA</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549275" y="935038"/>
            <a:ext cx="12387263" cy="5029200"/>
            <a:chOff x="346" y="589"/>
            <a:chExt cx="7803" cy="3168"/>
          </a:xfrm>
        </p:grpSpPr>
        <p:sp>
          <p:nvSpPr>
            <p:cNvPr id="12304" name="AutoShape 3"/>
            <p:cNvSpPr>
              <a:spLocks noChangeArrowheads="1"/>
            </p:cNvSpPr>
            <p:nvPr/>
          </p:nvSpPr>
          <p:spPr bwMode="auto">
            <a:xfrm>
              <a:off x="346" y="589"/>
              <a:ext cx="7803" cy="3168"/>
            </a:xfrm>
            <a:prstGeom prst="parallelogram">
              <a:avLst>
                <a:gd name="adj" fmla="val 70836"/>
              </a:avLst>
            </a:prstGeom>
            <a:solidFill>
              <a:schemeClr val="bg1"/>
            </a:solidFill>
            <a:ln w="12700">
              <a:solidFill>
                <a:schemeClr val="bg1"/>
              </a:solidFill>
              <a:miter lim="800000"/>
              <a:headEnd/>
              <a:tailEnd/>
            </a:ln>
          </p:spPr>
          <p:txBody>
            <a:bodyPr wrap="none" anchor="ctr"/>
            <a:lstStyle/>
            <a:p>
              <a:endParaRPr lang="es-ES_tradnl" sz="2400">
                <a:latin typeface="Times New Roman" pitchFamily="18" charset="0"/>
              </a:endParaRPr>
            </a:p>
          </p:txBody>
        </p:sp>
        <p:sp>
          <p:nvSpPr>
            <p:cNvPr id="12305" name="Oval 4"/>
            <p:cNvSpPr>
              <a:spLocks noChangeArrowheads="1"/>
            </p:cNvSpPr>
            <p:nvPr/>
          </p:nvSpPr>
          <p:spPr bwMode="auto">
            <a:xfrm>
              <a:off x="2865" y="1048"/>
              <a:ext cx="4820" cy="2204"/>
            </a:xfrm>
            <a:prstGeom prst="ellipse">
              <a:avLst/>
            </a:prstGeom>
            <a:solidFill>
              <a:schemeClr val="tx1"/>
            </a:solidFill>
            <a:ln w="12700">
              <a:solidFill>
                <a:schemeClr val="bg1"/>
              </a:solidFill>
              <a:round/>
              <a:headEnd/>
              <a:tailEnd/>
            </a:ln>
          </p:spPr>
          <p:txBody>
            <a:bodyPr wrap="none" anchor="ctr"/>
            <a:lstStyle/>
            <a:p>
              <a:endParaRPr lang="es-ES_tradnl" sz="2400">
                <a:latin typeface="Times New Roman" pitchFamily="18" charset="0"/>
              </a:endParaRPr>
            </a:p>
          </p:txBody>
        </p:sp>
      </p:grpSp>
      <p:grpSp>
        <p:nvGrpSpPr>
          <p:cNvPr id="3" name="Group 5"/>
          <p:cNvGrpSpPr>
            <a:grpSpLocks/>
          </p:cNvGrpSpPr>
          <p:nvPr/>
        </p:nvGrpSpPr>
        <p:grpSpPr bwMode="auto">
          <a:xfrm>
            <a:off x="615950" y="1984375"/>
            <a:ext cx="7948613" cy="3028950"/>
            <a:chOff x="388" y="1250"/>
            <a:chExt cx="5007" cy="1908"/>
          </a:xfrm>
        </p:grpSpPr>
        <p:sp>
          <p:nvSpPr>
            <p:cNvPr id="12302" name="AutoShape 6"/>
            <p:cNvSpPr>
              <a:spLocks noChangeArrowheads="1"/>
            </p:cNvSpPr>
            <p:nvPr/>
          </p:nvSpPr>
          <p:spPr bwMode="auto">
            <a:xfrm rot="9957">
              <a:off x="388" y="1250"/>
              <a:ext cx="5007" cy="1908"/>
            </a:xfrm>
            <a:prstGeom prst="parallelogram">
              <a:avLst>
                <a:gd name="adj" fmla="val 70003"/>
              </a:avLst>
            </a:prstGeom>
            <a:solidFill>
              <a:schemeClr val="accent1"/>
            </a:solidFill>
            <a:ln w="12700">
              <a:solidFill>
                <a:schemeClr val="accent1"/>
              </a:solidFill>
              <a:miter lim="800000"/>
              <a:headEnd/>
              <a:tailEnd/>
            </a:ln>
          </p:spPr>
          <p:txBody>
            <a:bodyPr wrap="none" anchor="ctr"/>
            <a:lstStyle/>
            <a:p>
              <a:endParaRPr lang="es-ES_tradnl" sz="2400">
                <a:latin typeface="Times New Roman" pitchFamily="18" charset="0"/>
              </a:endParaRPr>
            </a:p>
          </p:txBody>
        </p:sp>
        <p:sp>
          <p:nvSpPr>
            <p:cNvPr id="12303" name="Oval 7"/>
            <p:cNvSpPr>
              <a:spLocks noChangeArrowheads="1"/>
            </p:cNvSpPr>
            <p:nvPr/>
          </p:nvSpPr>
          <p:spPr bwMode="auto">
            <a:xfrm rot="-5721">
              <a:off x="1472" y="1510"/>
              <a:ext cx="2980" cy="1362"/>
            </a:xfrm>
            <a:prstGeom prst="ellipse">
              <a:avLst/>
            </a:prstGeom>
            <a:solidFill>
              <a:schemeClr val="tx1"/>
            </a:solidFill>
            <a:ln w="12700">
              <a:solidFill>
                <a:schemeClr val="accent1"/>
              </a:solidFill>
              <a:round/>
              <a:headEnd/>
              <a:tailEnd/>
            </a:ln>
          </p:spPr>
          <p:txBody>
            <a:bodyPr wrap="none" anchor="ctr"/>
            <a:lstStyle/>
            <a:p>
              <a:endParaRPr lang="es-ES_tradnl" sz="2400">
                <a:latin typeface="Times New Roman" pitchFamily="18" charset="0"/>
              </a:endParaRPr>
            </a:p>
          </p:txBody>
        </p:sp>
      </p:grpSp>
      <p:sp>
        <p:nvSpPr>
          <p:cNvPr id="178184" name="Oval 8"/>
          <p:cNvSpPr>
            <a:spLocks noChangeArrowheads="1"/>
          </p:cNvSpPr>
          <p:nvPr/>
        </p:nvSpPr>
        <p:spPr bwMode="auto">
          <a:xfrm>
            <a:off x="8555038" y="2789238"/>
            <a:ext cx="1177925" cy="1179512"/>
          </a:xfrm>
          <a:prstGeom prst="ellipse">
            <a:avLst/>
          </a:prstGeom>
          <a:solidFill>
            <a:srgbClr val="FFFF00"/>
          </a:solidFill>
          <a:ln w="9525">
            <a:noFill/>
            <a:round/>
            <a:headEnd/>
            <a:tailEnd/>
          </a:ln>
        </p:spPr>
        <p:txBody>
          <a:bodyPr wrap="none" anchor="ctr"/>
          <a:lstStyle/>
          <a:p>
            <a:endParaRPr lang="es-ES_tradnl" sz="2400">
              <a:latin typeface="Times New Roman" pitchFamily="18" charset="0"/>
            </a:endParaRPr>
          </a:p>
        </p:txBody>
      </p:sp>
      <p:graphicFrame>
        <p:nvGraphicFramePr>
          <p:cNvPr id="178185" name="Object 9"/>
          <p:cNvGraphicFramePr>
            <a:graphicFrameLocks noChangeAspect="1"/>
          </p:cNvGraphicFramePr>
          <p:nvPr/>
        </p:nvGraphicFramePr>
        <p:xfrm>
          <a:off x="4154488" y="2887663"/>
          <a:ext cx="874712" cy="874712"/>
        </p:xfrm>
        <a:graphic>
          <a:graphicData uri="http://schemas.openxmlformats.org/presentationml/2006/ole">
            <p:oleObj spid="_x0000_s12290" name="Fotografía de Photo Editor" r:id="rId3" imgW="3048426" imgH="3048426" progId="MSPhotoEd.3">
              <p:embed/>
            </p:oleObj>
          </a:graphicData>
        </a:graphic>
      </p:graphicFrame>
      <p:graphicFrame>
        <p:nvGraphicFramePr>
          <p:cNvPr id="178186" name="Object 10"/>
          <p:cNvGraphicFramePr>
            <a:graphicFrameLocks noChangeAspect="1"/>
          </p:cNvGraphicFramePr>
          <p:nvPr/>
        </p:nvGraphicFramePr>
        <p:xfrm>
          <a:off x="2114550" y="3116263"/>
          <a:ext cx="512763" cy="520700"/>
        </p:xfrm>
        <a:graphic>
          <a:graphicData uri="http://schemas.openxmlformats.org/presentationml/2006/ole">
            <p:oleObj spid="_x0000_s12291" name="Fotografía de Photo Editor" r:id="rId4" imgW="3191320" imgH="3247619" progId="MSPhotoEd.3">
              <p:embed/>
            </p:oleObj>
          </a:graphicData>
        </a:graphic>
      </p:graphicFrame>
      <p:graphicFrame>
        <p:nvGraphicFramePr>
          <p:cNvPr id="178187" name="Object 11"/>
          <p:cNvGraphicFramePr>
            <a:graphicFrameLocks noChangeAspect="1"/>
          </p:cNvGraphicFramePr>
          <p:nvPr/>
        </p:nvGraphicFramePr>
        <p:xfrm>
          <a:off x="8269288" y="1239838"/>
          <a:ext cx="874712" cy="874712"/>
        </p:xfrm>
        <a:graphic>
          <a:graphicData uri="http://schemas.openxmlformats.org/presentationml/2006/ole">
            <p:oleObj spid="_x0000_s12292" name="Fotografía de Photo Editor" r:id="rId5" imgW="3048426" imgH="3048426" progId="MSPhotoEd.3">
              <p:embed/>
            </p:oleObj>
          </a:graphicData>
        </a:graphic>
      </p:graphicFrame>
      <p:graphicFrame>
        <p:nvGraphicFramePr>
          <p:cNvPr id="178188" name="Object 12"/>
          <p:cNvGraphicFramePr>
            <a:graphicFrameLocks noChangeAspect="1"/>
          </p:cNvGraphicFramePr>
          <p:nvPr/>
        </p:nvGraphicFramePr>
        <p:xfrm>
          <a:off x="2116138" y="3116263"/>
          <a:ext cx="512762" cy="520700"/>
        </p:xfrm>
        <a:graphic>
          <a:graphicData uri="http://schemas.openxmlformats.org/presentationml/2006/ole">
            <p:oleObj spid="_x0000_s12293" name="Fotografía de Photo Editor" r:id="rId6" imgW="3191320" imgH="3247619" progId="MSPhotoEd.3">
              <p:embed/>
            </p:oleObj>
          </a:graphicData>
        </a:graphic>
      </p:graphicFrame>
      <p:sp>
        <p:nvSpPr>
          <p:cNvPr id="178189" name="Oval 13"/>
          <p:cNvSpPr>
            <a:spLocks noChangeArrowheads="1"/>
          </p:cNvSpPr>
          <p:nvPr/>
        </p:nvSpPr>
        <p:spPr bwMode="auto">
          <a:xfrm>
            <a:off x="2128838" y="3116263"/>
            <a:ext cx="498475" cy="498475"/>
          </a:xfrm>
          <a:prstGeom prst="ellipse">
            <a:avLst/>
          </a:prstGeom>
          <a:solidFill>
            <a:schemeClr val="tx1">
              <a:alpha val="59999"/>
            </a:schemeClr>
          </a:solidFill>
          <a:ln w="9525">
            <a:solidFill>
              <a:schemeClr val="tx1"/>
            </a:solidFill>
            <a:round/>
            <a:headEnd/>
            <a:tailEnd/>
          </a:ln>
        </p:spPr>
        <p:txBody>
          <a:bodyPr wrap="none" anchor="ctr"/>
          <a:lstStyle/>
          <a:p>
            <a:endParaRPr lang="es-ES_tradnl" sz="2400">
              <a:latin typeface="Times New Roman" pitchFamily="18" charset="0"/>
            </a:endParaRPr>
          </a:p>
        </p:txBody>
      </p:sp>
      <p:sp>
        <p:nvSpPr>
          <p:cNvPr id="178192" name="Text Box 16"/>
          <p:cNvSpPr txBox="1">
            <a:spLocks noChangeArrowheads="1"/>
          </p:cNvSpPr>
          <p:nvPr/>
        </p:nvSpPr>
        <p:spPr bwMode="auto">
          <a:xfrm>
            <a:off x="4191000" y="1166813"/>
            <a:ext cx="2673350" cy="336550"/>
          </a:xfrm>
          <a:prstGeom prst="rect">
            <a:avLst/>
          </a:prstGeom>
          <a:noFill/>
          <a:ln w="9525">
            <a:noFill/>
            <a:miter lim="800000"/>
            <a:headEnd/>
            <a:tailEnd/>
          </a:ln>
        </p:spPr>
        <p:txBody>
          <a:bodyPr>
            <a:spAutoFit/>
          </a:bodyPr>
          <a:lstStyle/>
          <a:p>
            <a:pPr>
              <a:spcBef>
                <a:spcPct val="50000"/>
              </a:spcBef>
            </a:pPr>
            <a:r>
              <a:rPr lang="es-ES" sz="1600" b="1">
                <a:solidFill>
                  <a:srgbClr val="FF3300"/>
                </a:solidFill>
                <a:latin typeface="Times New Roman" pitchFamily="18" charset="0"/>
              </a:rPr>
              <a:t>Plano de la Eclíptica</a:t>
            </a:r>
          </a:p>
        </p:txBody>
      </p:sp>
      <p:sp>
        <p:nvSpPr>
          <p:cNvPr id="178193" name="Text Box 17"/>
          <p:cNvSpPr txBox="1">
            <a:spLocks noChangeArrowheads="1"/>
          </p:cNvSpPr>
          <p:nvPr/>
        </p:nvSpPr>
        <p:spPr bwMode="auto">
          <a:xfrm>
            <a:off x="1323975" y="5427663"/>
            <a:ext cx="2673350" cy="336550"/>
          </a:xfrm>
          <a:prstGeom prst="rect">
            <a:avLst/>
          </a:prstGeom>
          <a:noFill/>
          <a:ln w="9525">
            <a:noFill/>
            <a:miter lim="800000"/>
            <a:headEnd/>
            <a:tailEnd/>
          </a:ln>
        </p:spPr>
        <p:txBody>
          <a:bodyPr>
            <a:spAutoFit/>
          </a:bodyPr>
          <a:lstStyle/>
          <a:p>
            <a:pPr>
              <a:spcBef>
                <a:spcPct val="50000"/>
              </a:spcBef>
            </a:pPr>
            <a:r>
              <a:rPr lang="es-ES" sz="1600" b="1">
                <a:solidFill>
                  <a:srgbClr val="FF3300"/>
                </a:solidFill>
                <a:latin typeface="Times New Roman" pitchFamily="18" charset="0"/>
              </a:rPr>
              <a:t>Plano de la Eclíptica</a:t>
            </a:r>
          </a:p>
        </p:txBody>
      </p:sp>
      <p:sp>
        <p:nvSpPr>
          <p:cNvPr id="178194" name="Text Box 18"/>
          <p:cNvSpPr txBox="1">
            <a:spLocks noChangeArrowheads="1"/>
          </p:cNvSpPr>
          <p:nvPr/>
        </p:nvSpPr>
        <p:spPr bwMode="auto">
          <a:xfrm>
            <a:off x="974725" y="4095750"/>
            <a:ext cx="1916113" cy="762000"/>
          </a:xfrm>
          <a:prstGeom prst="rect">
            <a:avLst/>
          </a:prstGeom>
          <a:noFill/>
          <a:ln w="9525">
            <a:noFill/>
            <a:miter lim="800000"/>
            <a:headEnd/>
            <a:tailEnd/>
          </a:ln>
        </p:spPr>
        <p:txBody>
          <a:bodyPr>
            <a:spAutoFit/>
          </a:bodyPr>
          <a:lstStyle/>
          <a:p>
            <a:pPr>
              <a:spcBef>
                <a:spcPct val="50000"/>
              </a:spcBef>
            </a:pPr>
            <a:r>
              <a:rPr lang="es-ES" sz="4400" b="1">
                <a:solidFill>
                  <a:srgbClr val="FF3300"/>
                </a:solidFill>
                <a:latin typeface="Times New Roman" pitchFamily="18" charset="0"/>
              </a:rPr>
              <a:t>¡¡NO!!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819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819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818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818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path" presetSubtype="0" repeatCount="indefinite" fill="hold" nodeType="clickEffect">
                                  <p:stCondLst>
                                    <p:cond delay="0"/>
                                  </p:stCondLst>
                                  <p:endCondLst>
                                    <p:cond evt="onNext" delay="0">
                                      <p:tgtEl>
                                        <p:sldTgt/>
                                      </p:tgtEl>
                                    </p:cond>
                                  </p:endCondLst>
                                  <p:childTnLst>
                                    <p:animMotion origin="layout" path="M -0.04045 -4.44444E-6 C 0.18872 -4.44444E-6 0.37535 0.11274 0.37535 0.25162 C 0.37535 0.39028 0.18872 0.50325 -0.04045 0.50325 C -0.26961 0.50325 -0.45555 0.39028 -0.45555 0.25162 C -0.45555 0.11274 -0.26961 -4.44444E-6 -0.04045 -4.44444E-6 Z " pathEditMode="relative" rAng="0" ptsTypes="fffff">
                                      <p:cBhvr>
                                        <p:cTn id="18" dur="5000" spd="-100000" fill="hold"/>
                                        <p:tgtEl>
                                          <p:spTgt spid="178187"/>
                                        </p:tgtEl>
                                        <p:attrNameLst>
                                          <p:attrName>ppt_x</p:attrName>
                                          <p:attrName>ppt_y</p:attrName>
                                        </p:attrNameLst>
                                      </p:cBhvr>
                                      <p:rCtr x="0" y="252"/>
                                    </p:animMotion>
                                  </p:childTnLst>
                                  <p:subTnLst>
                                    <p:set>
                                      <p:cBhvr override="childStyle">
                                        <p:cTn dur="1" fill="hold" display="0" masterRel="nextClick" afterEffect="1"/>
                                        <p:tgtEl>
                                          <p:spTgt spid="178187"/>
                                        </p:tgtEl>
                                        <p:attrNameLst>
                                          <p:attrName>style.visibility</p:attrName>
                                        </p:attrNameLst>
                                      </p:cBhvr>
                                      <p:to>
                                        <p:strVal val="hidden"/>
                                      </p:to>
                                    </p:set>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818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78186"/>
                                        </p:tgtEl>
                                        <p:attrNameLst>
                                          <p:attrName>style.visibility</p:attrName>
                                        </p:attrNameLst>
                                      </p:cBhvr>
                                      <p:to>
                                        <p:strVal val="visible"/>
                                      </p:to>
                                    </p:set>
                                  </p:childTnLst>
                                  <p:subTnLst>
                                    <p:set>
                                      <p:cBhvr override="childStyle">
                                        <p:cTn dur="1" fill="hold" display="0" masterRel="nextClick" afterEffect="1"/>
                                        <p:tgtEl>
                                          <p:spTgt spid="178186"/>
                                        </p:tgtEl>
                                        <p:attrNameLst>
                                          <p:attrName>style.visibility</p:attrName>
                                        </p:attrNameLst>
                                      </p:cBhvr>
                                      <p:to>
                                        <p:strVal val="hidden"/>
                                      </p:to>
                                    </p:set>
                                  </p:subTnLst>
                                </p:cTn>
                              </p:par>
                              <p:par>
                                <p:cTn id="25" presetID="1" presetClass="entr" presetSubtype="0" fill="hold" nodeType="withEffect">
                                  <p:stCondLst>
                                    <p:cond delay="0"/>
                                  </p:stCondLst>
                                  <p:childTnLst>
                                    <p:set>
                                      <p:cBhvr>
                                        <p:cTn id="26" dur="1" fill="hold">
                                          <p:stCondLst>
                                            <p:cond delay="0"/>
                                          </p:stCondLst>
                                        </p:cTn>
                                        <p:tgtEl>
                                          <p:spTgt spid="3"/>
                                        </p:tgtEl>
                                        <p:attrNameLst>
                                          <p:attrName>style.visibility</p:attrName>
                                        </p:attrNameLst>
                                      </p:cBhvr>
                                      <p:to>
                                        <p:strVal val="visible"/>
                                      </p:to>
                                    </p:set>
                                  </p:childTnLst>
                                </p:cTn>
                              </p:par>
                              <p:par>
                                <p:cTn id="27" presetID="1" presetClass="path" presetSubtype="0" repeatCount="indefinite" fill="hold" nodeType="withEffect">
                                  <p:stCondLst>
                                    <p:cond delay="0"/>
                                  </p:stCondLst>
                                  <p:endCondLst>
                                    <p:cond evt="onNext" delay="0">
                                      <p:tgtEl>
                                        <p:sldTgt/>
                                      </p:tgtEl>
                                    </p:cond>
                                  </p:endCondLst>
                                  <p:childTnLst>
                                    <p:animMotion origin="layout" path="M 0.25295 -0.14732 C 0.39375 -0.14686 0.50833 -0.0747 0.5092 0.01457 C 0.50903 0.10383 0.39375 0.17622 0.2533 0.17599 C 0.11181 0.1753 -0.00243 0.10407 -0.00243 0.0141 C -0.00226 -0.07517 0.11181 -0.14755 0.25295 -0.14732 Z " pathEditMode="relative" rAng="0" ptsTypes="fffff">
                                      <p:cBhvr>
                                        <p:cTn id="28" dur="5000" spd="-100000" fill="hold"/>
                                        <p:tgtEl>
                                          <p:spTgt spid="178186"/>
                                        </p:tgtEl>
                                        <p:attrNameLst>
                                          <p:attrName>ppt_x</p:attrName>
                                          <p:attrName>ppt_y</p:attrName>
                                        </p:attrNameLst>
                                      </p:cBhvr>
                                      <p:rCtr x="0" y="162"/>
                                    </p:animMotion>
                                  </p:childTnLst>
                                  <p:subTnLst>
                                    <p:set>
                                      <p:cBhvr override="childStyle">
                                        <p:cTn dur="1" fill="hold" display="0" masterRel="sameClick" afterEffect="1">
                                          <p:stCondLst>
                                            <p:cond evt="end" delay="0">
                                              <p:tn val="27"/>
                                            </p:cond>
                                          </p:stCondLst>
                                        </p:cTn>
                                        <p:tgtEl>
                                          <p:spTgt spid="178186"/>
                                        </p:tgtEl>
                                        <p:attrNameLst>
                                          <p:attrName>style.visibility</p:attrName>
                                        </p:attrNameLst>
                                      </p:cBhvr>
                                      <p:to>
                                        <p:strVal val="hidden"/>
                                      </p:to>
                                    </p:set>
                                  </p:sub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78188"/>
                                        </p:tgtEl>
                                        <p:attrNameLst>
                                          <p:attrName>style.visibility</p:attrName>
                                        </p:attrNameLst>
                                      </p:cBhvr>
                                      <p:to>
                                        <p:strVal val="visible"/>
                                      </p:to>
                                    </p:set>
                                  </p:childTnLst>
                                </p:cTn>
                              </p:par>
                            </p:childTnLst>
                          </p:cTn>
                        </p:par>
                        <p:par>
                          <p:cTn id="33" fill="hold">
                            <p:stCondLst>
                              <p:cond delay="0"/>
                            </p:stCondLst>
                            <p:childTnLst>
                              <p:par>
                                <p:cTn id="34" presetID="1" presetClass="entr" presetSubtype="0" fill="hold" grpId="0" nodeType="afterEffect">
                                  <p:stCondLst>
                                    <p:cond delay="0"/>
                                  </p:stCondLst>
                                  <p:childTnLst>
                                    <p:set>
                                      <p:cBhvr>
                                        <p:cTn id="35" dur="1" fill="hold">
                                          <p:stCondLst>
                                            <p:cond delay="0"/>
                                          </p:stCondLst>
                                        </p:cTn>
                                        <p:tgtEl>
                                          <p:spTgt spid="178189"/>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78194">
                                            <p:txEl>
                                              <p:pRg st="0" end="0"/>
                                            </p:txEl>
                                          </p:spTgt>
                                        </p:tgtEl>
                                        <p:attrNameLst>
                                          <p:attrName>style.visibility</p:attrName>
                                        </p:attrNameLst>
                                      </p:cBhvr>
                                      <p:to>
                                        <p:strVal val="visible"/>
                                      </p:to>
                                    </p:set>
                                  </p:childTnLst>
                                </p:cTn>
                              </p:par>
                              <p:par>
                                <p:cTn id="40" presetID="35" presetClass="emph" presetSubtype="0" repeatCount="indefinite" fill="hold" nodeType="withEffect">
                                  <p:stCondLst>
                                    <p:cond delay="0"/>
                                  </p:stCondLst>
                                  <p:childTnLst>
                                    <p:anim calcmode="discrete" valueType="str">
                                      <p:cBhvr>
                                        <p:cTn id="41" dur="1000" fill="hold"/>
                                        <p:tgtEl>
                                          <p:spTgt spid="178194">
                                            <p:txEl>
                                              <p:pRg st="0" end="0"/>
                                            </p:txEl>
                                          </p:spTgt>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184" grpId="0" animBg="1"/>
      <p:bldP spid="178189" grpId="0" animBg="1"/>
      <p:bldP spid="178192" grpId="0"/>
      <p:bldP spid="178193"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549275" y="935038"/>
            <a:ext cx="12387263" cy="5029200"/>
            <a:chOff x="346" y="589"/>
            <a:chExt cx="7803" cy="3168"/>
          </a:xfrm>
        </p:grpSpPr>
        <p:sp>
          <p:nvSpPr>
            <p:cNvPr id="13326" name="AutoShape 3"/>
            <p:cNvSpPr>
              <a:spLocks noChangeArrowheads="1"/>
            </p:cNvSpPr>
            <p:nvPr/>
          </p:nvSpPr>
          <p:spPr bwMode="auto">
            <a:xfrm>
              <a:off x="346" y="589"/>
              <a:ext cx="7803" cy="3168"/>
            </a:xfrm>
            <a:prstGeom prst="parallelogram">
              <a:avLst>
                <a:gd name="adj" fmla="val 70836"/>
              </a:avLst>
            </a:prstGeom>
            <a:solidFill>
              <a:schemeClr val="bg1"/>
            </a:solidFill>
            <a:ln w="12700">
              <a:solidFill>
                <a:schemeClr val="bg1"/>
              </a:solidFill>
              <a:miter lim="800000"/>
              <a:headEnd/>
              <a:tailEnd/>
            </a:ln>
          </p:spPr>
          <p:txBody>
            <a:bodyPr wrap="none" anchor="ctr"/>
            <a:lstStyle/>
            <a:p>
              <a:endParaRPr lang="es-ES_tradnl" sz="2400">
                <a:latin typeface="Times New Roman" pitchFamily="18" charset="0"/>
              </a:endParaRPr>
            </a:p>
          </p:txBody>
        </p:sp>
        <p:sp>
          <p:nvSpPr>
            <p:cNvPr id="13327" name="Oval 4"/>
            <p:cNvSpPr>
              <a:spLocks noChangeArrowheads="1"/>
            </p:cNvSpPr>
            <p:nvPr/>
          </p:nvSpPr>
          <p:spPr bwMode="auto">
            <a:xfrm>
              <a:off x="2865" y="1048"/>
              <a:ext cx="4820" cy="2204"/>
            </a:xfrm>
            <a:prstGeom prst="ellipse">
              <a:avLst/>
            </a:prstGeom>
            <a:solidFill>
              <a:schemeClr val="tx1"/>
            </a:solidFill>
            <a:ln w="12700">
              <a:solidFill>
                <a:schemeClr val="bg1"/>
              </a:solidFill>
              <a:round/>
              <a:headEnd/>
              <a:tailEnd/>
            </a:ln>
          </p:spPr>
          <p:txBody>
            <a:bodyPr wrap="none" anchor="ctr"/>
            <a:lstStyle/>
            <a:p>
              <a:endParaRPr lang="es-ES_tradnl" sz="2400">
                <a:latin typeface="Times New Roman" pitchFamily="18" charset="0"/>
              </a:endParaRPr>
            </a:p>
          </p:txBody>
        </p:sp>
      </p:grpSp>
      <p:grpSp>
        <p:nvGrpSpPr>
          <p:cNvPr id="3" name="Group 5"/>
          <p:cNvGrpSpPr>
            <a:grpSpLocks/>
          </p:cNvGrpSpPr>
          <p:nvPr/>
        </p:nvGrpSpPr>
        <p:grpSpPr bwMode="auto">
          <a:xfrm>
            <a:off x="617538" y="1974850"/>
            <a:ext cx="7948612" cy="3040063"/>
            <a:chOff x="389" y="1244"/>
            <a:chExt cx="5007" cy="1915"/>
          </a:xfrm>
        </p:grpSpPr>
        <p:sp>
          <p:nvSpPr>
            <p:cNvPr id="13324" name="AutoShape 6"/>
            <p:cNvSpPr>
              <a:spLocks noChangeArrowheads="1"/>
            </p:cNvSpPr>
            <p:nvPr/>
          </p:nvSpPr>
          <p:spPr bwMode="auto">
            <a:xfrm rot="1630500">
              <a:off x="389" y="1244"/>
              <a:ext cx="5007" cy="1915"/>
            </a:xfrm>
            <a:prstGeom prst="parallelogram">
              <a:avLst>
                <a:gd name="adj" fmla="val 24318"/>
              </a:avLst>
            </a:prstGeom>
            <a:solidFill>
              <a:schemeClr val="accent1"/>
            </a:solidFill>
            <a:ln w="12700">
              <a:solidFill>
                <a:schemeClr val="accent1"/>
              </a:solidFill>
              <a:miter lim="800000"/>
              <a:headEnd/>
              <a:tailEnd/>
            </a:ln>
          </p:spPr>
          <p:txBody>
            <a:bodyPr wrap="none" anchor="ctr"/>
            <a:lstStyle/>
            <a:p>
              <a:endParaRPr lang="es-ES_tradnl" sz="2400">
                <a:latin typeface="Times New Roman" pitchFamily="18" charset="0"/>
              </a:endParaRPr>
            </a:p>
          </p:txBody>
        </p:sp>
        <p:sp>
          <p:nvSpPr>
            <p:cNvPr id="13325" name="Oval 7"/>
            <p:cNvSpPr>
              <a:spLocks noChangeArrowheads="1"/>
            </p:cNvSpPr>
            <p:nvPr/>
          </p:nvSpPr>
          <p:spPr bwMode="auto">
            <a:xfrm rot="1614822">
              <a:off x="1470" y="1543"/>
              <a:ext cx="2980" cy="1362"/>
            </a:xfrm>
            <a:prstGeom prst="ellipse">
              <a:avLst/>
            </a:prstGeom>
            <a:solidFill>
              <a:schemeClr val="tx1"/>
            </a:solidFill>
            <a:ln w="12700">
              <a:solidFill>
                <a:schemeClr val="accent1"/>
              </a:solidFill>
              <a:round/>
              <a:headEnd/>
              <a:tailEnd/>
            </a:ln>
          </p:spPr>
          <p:txBody>
            <a:bodyPr wrap="none" anchor="ctr"/>
            <a:lstStyle/>
            <a:p>
              <a:endParaRPr lang="es-ES_tradnl" sz="2400">
                <a:latin typeface="Times New Roman" pitchFamily="18" charset="0"/>
              </a:endParaRPr>
            </a:p>
          </p:txBody>
        </p:sp>
      </p:grpSp>
      <p:sp>
        <p:nvSpPr>
          <p:cNvPr id="111624" name="Oval 8"/>
          <p:cNvSpPr>
            <a:spLocks noChangeArrowheads="1"/>
          </p:cNvSpPr>
          <p:nvPr/>
        </p:nvSpPr>
        <p:spPr bwMode="auto">
          <a:xfrm>
            <a:off x="8555038" y="2789238"/>
            <a:ext cx="1177925" cy="1179512"/>
          </a:xfrm>
          <a:prstGeom prst="ellipse">
            <a:avLst/>
          </a:prstGeom>
          <a:solidFill>
            <a:srgbClr val="FFFF00"/>
          </a:solidFill>
          <a:ln w="9525">
            <a:noFill/>
            <a:round/>
            <a:headEnd/>
            <a:tailEnd/>
          </a:ln>
        </p:spPr>
        <p:txBody>
          <a:bodyPr wrap="none" anchor="ctr"/>
          <a:lstStyle/>
          <a:p>
            <a:endParaRPr lang="es-ES_tradnl" sz="2400">
              <a:latin typeface="Times New Roman" pitchFamily="18" charset="0"/>
            </a:endParaRPr>
          </a:p>
        </p:txBody>
      </p:sp>
      <p:graphicFrame>
        <p:nvGraphicFramePr>
          <p:cNvPr id="111625" name="Object 9"/>
          <p:cNvGraphicFramePr>
            <a:graphicFrameLocks noChangeAspect="1"/>
          </p:cNvGraphicFramePr>
          <p:nvPr/>
        </p:nvGraphicFramePr>
        <p:xfrm>
          <a:off x="4154488" y="2887663"/>
          <a:ext cx="874712" cy="874712"/>
        </p:xfrm>
        <a:graphic>
          <a:graphicData uri="http://schemas.openxmlformats.org/presentationml/2006/ole">
            <p:oleObj spid="_x0000_s13314" name="Fotografía de Photo Editor" r:id="rId3" imgW="3048426" imgH="3048426" progId="MSPhotoEd.3">
              <p:embed/>
            </p:oleObj>
          </a:graphicData>
        </a:graphic>
      </p:graphicFrame>
      <p:graphicFrame>
        <p:nvGraphicFramePr>
          <p:cNvPr id="111626" name="Object 10"/>
          <p:cNvGraphicFramePr>
            <a:graphicFrameLocks noChangeAspect="1"/>
          </p:cNvGraphicFramePr>
          <p:nvPr/>
        </p:nvGraphicFramePr>
        <p:xfrm>
          <a:off x="3381375" y="1860550"/>
          <a:ext cx="512763" cy="520700"/>
        </p:xfrm>
        <a:graphic>
          <a:graphicData uri="http://schemas.openxmlformats.org/presentationml/2006/ole">
            <p:oleObj spid="_x0000_s13315" name="Fotografía de Photo Editor" r:id="rId4" imgW="3191320" imgH="3247619" progId="MSPhotoEd.3">
              <p:embed/>
            </p:oleObj>
          </a:graphicData>
        </a:graphic>
      </p:graphicFrame>
      <p:graphicFrame>
        <p:nvGraphicFramePr>
          <p:cNvPr id="111627" name="Object 11"/>
          <p:cNvGraphicFramePr>
            <a:graphicFrameLocks noChangeAspect="1"/>
          </p:cNvGraphicFramePr>
          <p:nvPr/>
        </p:nvGraphicFramePr>
        <p:xfrm>
          <a:off x="8269288" y="1239838"/>
          <a:ext cx="874712" cy="874712"/>
        </p:xfrm>
        <a:graphic>
          <a:graphicData uri="http://schemas.openxmlformats.org/presentationml/2006/ole">
            <p:oleObj spid="_x0000_s13316" name="Fotografía de Photo Editor" r:id="rId5" imgW="3048426" imgH="3048426" progId="MSPhotoEd.3">
              <p:embed/>
            </p:oleObj>
          </a:graphicData>
        </a:graphic>
      </p:graphicFrame>
      <p:sp>
        <p:nvSpPr>
          <p:cNvPr id="111628" name="Arc 12"/>
          <p:cNvSpPr>
            <a:spLocks/>
          </p:cNvSpPr>
          <p:nvPr/>
        </p:nvSpPr>
        <p:spPr bwMode="auto">
          <a:xfrm rot="-7853985">
            <a:off x="0" y="2757488"/>
            <a:ext cx="619125" cy="619125"/>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57150">
            <a:solidFill>
              <a:schemeClr val="bg1"/>
            </a:solidFill>
            <a:round/>
            <a:headEnd type="triangle" w="med" len="med"/>
            <a:tailEnd type="triangle" w="med" len="med"/>
          </a:ln>
        </p:spPr>
        <p:txBody>
          <a:bodyPr wrap="none" anchor="ctr"/>
          <a:lstStyle/>
          <a:p>
            <a:endParaRPr lang="es-ES_tradnl"/>
          </a:p>
        </p:txBody>
      </p:sp>
      <p:sp>
        <p:nvSpPr>
          <p:cNvPr id="111629" name="Text Box 13"/>
          <p:cNvSpPr txBox="1">
            <a:spLocks noChangeArrowheads="1"/>
          </p:cNvSpPr>
          <p:nvPr/>
        </p:nvSpPr>
        <p:spPr bwMode="auto">
          <a:xfrm>
            <a:off x="1323975" y="5427663"/>
            <a:ext cx="2673350" cy="336550"/>
          </a:xfrm>
          <a:prstGeom prst="rect">
            <a:avLst/>
          </a:prstGeom>
          <a:noFill/>
          <a:ln w="9525">
            <a:noFill/>
            <a:miter lim="800000"/>
            <a:headEnd/>
            <a:tailEnd/>
          </a:ln>
        </p:spPr>
        <p:txBody>
          <a:bodyPr>
            <a:spAutoFit/>
          </a:bodyPr>
          <a:lstStyle/>
          <a:p>
            <a:pPr>
              <a:spcBef>
                <a:spcPct val="50000"/>
              </a:spcBef>
            </a:pPr>
            <a:r>
              <a:rPr lang="es-ES" sz="1600" b="1">
                <a:solidFill>
                  <a:srgbClr val="FF3300"/>
                </a:solidFill>
                <a:latin typeface="Times New Roman" pitchFamily="18" charset="0"/>
              </a:rPr>
              <a:t>Plano de la Eclíptica</a:t>
            </a:r>
          </a:p>
        </p:txBody>
      </p:sp>
      <p:sp>
        <p:nvSpPr>
          <p:cNvPr id="111630" name="Text Box 14"/>
          <p:cNvSpPr txBox="1">
            <a:spLocks noChangeArrowheads="1"/>
          </p:cNvSpPr>
          <p:nvPr/>
        </p:nvSpPr>
        <p:spPr bwMode="auto">
          <a:xfrm>
            <a:off x="4191000" y="1166813"/>
            <a:ext cx="2673350" cy="336550"/>
          </a:xfrm>
          <a:prstGeom prst="rect">
            <a:avLst/>
          </a:prstGeom>
          <a:noFill/>
          <a:ln w="9525">
            <a:noFill/>
            <a:miter lim="800000"/>
            <a:headEnd/>
            <a:tailEnd/>
          </a:ln>
        </p:spPr>
        <p:txBody>
          <a:bodyPr>
            <a:spAutoFit/>
          </a:bodyPr>
          <a:lstStyle/>
          <a:p>
            <a:pPr>
              <a:spcBef>
                <a:spcPct val="50000"/>
              </a:spcBef>
            </a:pPr>
            <a:r>
              <a:rPr lang="es-ES" sz="1600" b="1">
                <a:solidFill>
                  <a:srgbClr val="FF3300"/>
                </a:solidFill>
                <a:latin typeface="Times New Roman" pitchFamily="18" charset="0"/>
              </a:rPr>
              <a:t>Plano de la Eclíptica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163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162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162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16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path" presetSubtype="0" repeatCount="indefinite" fill="hold" nodeType="clickEffect">
                                  <p:stCondLst>
                                    <p:cond delay="0"/>
                                  </p:stCondLst>
                                  <p:endCondLst>
                                    <p:cond evt="onNext" delay="0">
                                      <p:tgtEl>
                                        <p:sldTgt/>
                                      </p:tgtEl>
                                    </p:cond>
                                  </p:endCondLst>
                                  <p:childTnLst>
                                    <p:animMotion origin="layout" path="M -0.04045 -4.44444E-6 C 0.18872 -4.44444E-6 0.37535 0.11274 0.37535 0.25162 C 0.37535 0.39028 0.18872 0.50325 -0.04045 0.50325 C -0.26961 0.50325 -0.45555 0.39028 -0.45555 0.25162 C -0.45555 0.11274 -0.26961 -4.44444E-6 -0.04045 -4.44444E-6 Z " pathEditMode="relative" rAng="0" ptsTypes="fffff">
                                      <p:cBhvr>
                                        <p:cTn id="18" dur="5000" spd="-100000" fill="hold"/>
                                        <p:tgtEl>
                                          <p:spTgt spid="111627"/>
                                        </p:tgtEl>
                                        <p:attrNameLst>
                                          <p:attrName>ppt_x</p:attrName>
                                          <p:attrName>ppt_y</p:attrName>
                                        </p:attrNameLst>
                                      </p:cBhvr>
                                      <p:rCtr x="0" y="252"/>
                                    </p:animMotion>
                                  </p:childTnLst>
                                  <p:subTnLst>
                                    <p:set>
                                      <p:cBhvr override="childStyle">
                                        <p:cTn dur="1" fill="hold" display="0" masterRel="nextClick" afterEffect="1"/>
                                        <p:tgtEl>
                                          <p:spTgt spid="111627"/>
                                        </p:tgtEl>
                                        <p:attrNameLst>
                                          <p:attrName>style.visibility</p:attrName>
                                        </p:attrNameLst>
                                      </p:cBhvr>
                                      <p:to>
                                        <p:strVal val="hidden"/>
                                      </p:to>
                                    </p:set>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16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11626"/>
                                        </p:tgtEl>
                                        <p:attrNameLst>
                                          <p:attrName>style.visibility</p:attrName>
                                        </p:attrNameLst>
                                      </p:cBhvr>
                                      <p:to>
                                        <p:strVal val="visible"/>
                                      </p:to>
                                    </p:set>
                                  </p:childTnLst>
                                </p:cTn>
                              </p:par>
                              <p:par>
                                <p:cTn id="29" presetID="1" presetClass="path" presetSubtype="0" repeatCount="indefinite" fill="hold" nodeType="withEffect">
                                  <p:stCondLst>
                                    <p:cond delay="0"/>
                                  </p:stCondLst>
                                  <p:childTnLst>
                                    <p:animMotion origin="layout" path="M 0.16841 0.06273 C 0.29393 0.14861 0.37136 0.28287 0.3415 0.36273 C 0.31025 0.4419 0.18299 0.43634 0.05799 0.35046 C -0.06805 0.26389 -0.14514 0.13032 -0.11423 0.05046 C -0.08333 -0.02894 0.04289 -0.02361 0.16841 0.06273 Z " pathEditMode="relative" rAng="1631996" ptsTypes="fffff">
                                      <p:cBhvr>
                                        <p:cTn id="30" dur="3000" spd="-100000" fill="hold"/>
                                        <p:tgtEl>
                                          <p:spTgt spid="111626"/>
                                        </p:tgtEl>
                                        <p:attrNameLst>
                                          <p:attrName>ppt_x</p:attrName>
                                          <p:attrName>ppt_y</p:attrName>
                                        </p:attrNameLst>
                                      </p:cBhvr>
                                      <p:rCtr x="-55" y="144"/>
                                    </p:animMotion>
                                  </p:childTnLst>
                                </p:cTn>
                              </p:par>
                              <p:par>
                                <p:cTn id="31" presetID="1" presetClass="entr" presetSubtype="0" fill="hold" grpId="0" nodeType="withEffect">
                                  <p:stCondLst>
                                    <p:cond delay="0"/>
                                  </p:stCondLst>
                                  <p:childTnLst>
                                    <p:set>
                                      <p:cBhvr>
                                        <p:cTn id="32" dur="1" fill="hold">
                                          <p:stCondLst>
                                            <p:cond delay="0"/>
                                          </p:stCondLst>
                                        </p:cTn>
                                        <p:tgtEl>
                                          <p:spTgt spid="1116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24" grpId="0" animBg="1"/>
      <p:bldP spid="111628" grpId="0" animBg="1"/>
      <p:bldP spid="111629" grpId="0"/>
      <p:bldP spid="111630"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002A"/>
        </a:solidFill>
        <a:effectLst/>
      </p:bgPr>
    </p:bg>
    <p:spTree>
      <p:nvGrpSpPr>
        <p:cNvPr id="1" name=""/>
        <p:cNvGrpSpPr/>
        <p:nvPr/>
      </p:nvGrpSpPr>
      <p:grpSpPr>
        <a:xfrm>
          <a:off x="0" y="0"/>
          <a:ext cx="0" cy="0"/>
          <a:chOff x="0" y="0"/>
          <a:chExt cx="0" cy="0"/>
        </a:xfrm>
      </p:grpSpPr>
      <p:sp>
        <p:nvSpPr>
          <p:cNvPr id="55298" name="Rectangle 2"/>
          <p:cNvSpPr>
            <a:spLocks noGrp="1" noChangeArrowheads="1"/>
          </p:cNvSpPr>
          <p:nvPr>
            <p:ph type="title" idx="4294967295"/>
          </p:nvPr>
        </p:nvSpPr>
        <p:spPr>
          <a:xfrm>
            <a:off x="574675" y="1189038"/>
            <a:ext cx="8054975" cy="3919537"/>
          </a:xfrm>
        </p:spPr>
        <p:txBody>
          <a:bodyPr/>
          <a:lstStyle/>
          <a:p>
            <a:pPr eaLnBrk="1" hangingPunct="1"/>
            <a:r>
              <a:rPr lang="es-ES_tradnl" sz="8000" b="1" smtClean="0">
                <a:solidFill>
                  <a:srgbClr val="FFFF00"/>
                </a:solidFill>
                <a:latin typeface="Calibri" pitchFamily="34" charset="0"/>
              </a:rPr>
              <a:t>4</a:t>
            </a:r>
            <a:br>
              <a:rPr lang="es-ES_tradnl" sz="8000" b="1" smtClean="0">
                <a:solidFill>
                  <a:srgbClr val="FFFF00"/>
                </a:solidFill>
                <a:latin typeface="Calibri" pitchFamily="34" charset="0"/>
              </a:rPr>
            </a:br>
            <a:r>
              <a:rPr lang="es-ES_tradnl" sz="8000" b="1" smtClean="0">
                <a:solidFill>
                  <a:srgbClr val="FFFF00"/>
                </a:solidFill>
                <a:latin typeface="Calibri" pitchFamily="34" charset="0"/>
              </a:rPr>
              <a:t> ESTACIONES:</a:t>
            </a:r>
            <a:br>
              <a:rPr lang="es-ES_tradnl" sz="8000" b="1" smtClean="0">
                <a:solidFill>
                  <a:srgbClr val="FFFF00"/>
                </a:solidFill>
                <a:latin typeface="Calibri" pitchFamily="34" charset="0"/>
              </a:rPr>
            </a:br>
            <a:r>
              <a:rPr lang="es-ES_tradnl" sz="8000" b="1" smtClean="0">
                <a:solidFill>
                  <a:srgbClr val="FFFF00"/>
                </a:solidFill>
                <a:latin typeface="Calibri" pitchFamily="34" charset="0"/>
              </a:rPr>
              <a:t> </a:t>
            </a:r>
            <a:r>
              <a:rPr lang="es-ES_tradnl" sz="6000" b="1" smtClean="0">
                <a:solidFill>
                  <a:srgbClr val="00B050"/>
                </a:solidFill>
                <a:latin typeface="Calibri" pitchFamily="34" charset="0"/>
              </a:rPr>
              <a:t>VERANO-INVIERNO</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3666" name="Oval 2"/>
          <p:cNvSpPr>
            <a:spLocks noChangeArrowheads="1"/>
          </p:cNvSpPr>
          <p:nvPr/>
        </p:nvSpPr>
        <p:spPr bwMode="auto">
          <a:xfrm>
            <a:off x="3884613" y="1560513"/>
            <a:ext cx="279400" cy="265112"/>
          </a:xfrm>
          <a:prstGeom prst="ellipse">
            <a:avLst/>
          </a:prstGeom>
          <a:solidFill>
            <a:srgbClr val="FFFF00"/>
          </a:solidFill>
          <a:ln w="9525">
            <a:solidFill>
              <a:srgbClr val="FFFF00"/>
            </a:solidFill>
            <a:round/>
            <a:headEnd/>
            <a:tailEnd/>
          </a:ln>
        </p:spPr>
        <p:txBody>
          <a:bodyPr wrap="none" anchor="ctr"/>
          <a:lstStyle/>
          <a:p>
            <a:endParaRPr lang="es-ES_tradnl" sz="2400">
              <a:latin typeface="Times New Roman" pitchFamily="18" charset="0"/>
            </a:endParaRPr>
          </a:p>
        </p:txBody>
      </p:sp>
      <p:sp>
        <p:nvSpPr>
          <p:cNvPr id="14342" name="Oval 3"/>
          <p:cNvSpPr>
            <a:spLocks noChangeArrowheads="1"/>
          </p:cNvSpPr>
          <p:nvPr/>
        </p:nvSpPr>
        <p:spPr bwMode="auto">
          <a:xfrm>
            <a:off x="1266825" y="450850"/>
            <a:ext cx="5372100" cy="2671763"/>
          </a:xfrm>
          <a:prstGeom prst="ellipse">
            <a:avLst/>
          </a:prstGeom>
          <a:noFill/>
          <a:ln w="9525">
            <a:solidFill>
              <a:schemeClr val="bg1"/>
            </a:solidFill>
            <a:prstDash val="dash"/>
            <a:round/>
            <a:headEnd/>
            <a:tailEnd/>
          </a:ln>
        </p:spPr>
        <p:txBody>
          <a:bodyPr wrap="none" anchor="ctr"/>
          <a:lstStyle/>
          <a:p>
            <a:endParaRPr lang="es-ES_tradnl" sz="2400">
              <a:latin typeface="Times New Roman" pitchFamily="18" charset="0"/>
            </a:endParaRPr>
          </a:p>
        </p:txBody>
      </p:sp>
      <p:graphicFrame>
        <p:nvGraphicFramePr>
          <p:cNvPr id="113668" name="Object 4"/>
          <p:cNvGraphicFramePr>
            <a:graphicFrameLocks noChangeAspect="1"/>
          </p:cNvGraphicFramePr>
          <p:nvPr/>
        </p:nvGraphicFramePr>
        <p:xfrm>
          <a:off x="1035050" y="1349375"/>
          <a:ext cx="660400" cy="660400"/>
        </p:xfrm>
        <a:graphic>
          <a:graphicData uri="http://schemas.openxmlformats.org/presentationml/2006/ole">
            <p:oleObj spid="_x0000_s14338" name="Fotografía de Photo Editor" r:id="rId3" imgW="3048426" imgH="3048426" progId="MSPhotoEd.3">
              <p:embed/>
            </p:oleObj>
          </a:graphicData>
        </a:graphic>
      </p:graphicFrame>
      <p:sp>
        <p:nvSpPr>
          <p:cNvPr id="113669" name="Text Box 5"/>
          <p:cNvSpPr txBox="1">
            <a:spLocks noChangeArrowheads="1"/>
          </p:cNvSpPr>
          <p:nvPr/>
        </p:nvSpPr>
        <p:spPr bwMode="auto">
          <a:xfrm>
            <a:off x="7034213" y="1238250"/>
            <a:ext cx="971550" cy="701675"/>
          </a:xfrm>
          <a:prstGeom prst="rect">
            <a:avLst/>
          </a:prstGeom>
          <a:noFill/>
          <a:ln w="9525">
            <a:noFill/>
            <a:miter lim="800000"/>
            <a:headEnd/>
            <a:tailEnd/>
          </a:ln>
        </p:spPr>
        <p:txBody>
          <a:bodyPr>
            <a:spAutoFit/>
          </a:bodyPr>
          <a:lstStyle/>
          <a:p>
            <a:pPr>
              <a:spcBef>
                <a:spcPct val="50000"/>
              </a:spcBef>
            </a:pPr>
            <a:r>
              <a:rPr lang="es-ES" sz="4000" b="1">
                <a:solidFill>
                  <a:srgbClr val="FF0000"/>
                </a:solidFill>
                <a:latin typeface="Times New Roman" pitchFamily="18" charset="0"/>
                <a:cs typeface="Times New Roman" pitchFamily="18" charset="0"/>
              </a:rPr>
              <a:t>NO</a:t>
            </a:r>
          </a:p>
        </p:txBody>
      </p:sp>
      <p:grpSp>
        <p:nvGrpSpPr>
          <p:cNvPr id="2" name="Group 6"/>
          <p:cNvGrpSpPr>
            <a:grpSpLocks/>
          </p:cNvGrpSpPr>
          <p:nvPr/>
        </p:nvGrpSpPr>
        <p:grpSpPr bwMode="auto">
          <a:xfrm>
            <a:off x="1266825" y="3587750"/>
            <a:ext cx="5372100" cy="2671763"/>
            <a:chOff x="798" y="2260"/>
            <a:chExt cx="3384" cy="1683"/>
          </a:xfrm>
        </p:grpSpPr>
        <p:sp>
          <p:nvSpPr>
            <p:cNvPr id="14346" name="Oval 7"/>
            <p:cNvSpPr>
              <a:spLocks noChangeArrowheads="1"/>
            </p:cNvSpPr>
            <p:nvPr/>
          </p:nvSpPr>
          <p:spPr bwMode="auto">
            <a:xfrm>
              <a:off x="3085" y="2985"/>
              <a:ext cx="176" cy="167"/>
            </a:xfrm>
            <a:prstGeom prst="ellipse">
              <a:avLst/>
            </a:prstGeom>
            <a:solidFill>
              <a:srgbClr val="FFFF00"/>
            </a:solidFill>
            <a:ln w="9525">
              <a:solidFill>
                <a:srgbClr val="FFFF00"/>
              </a:solidFill>
              <a:round/>
              <a:headEnd/>
              <a:tailEnd/>
            </a:ln>
          </p:spPr>
          <p:txBody>
            <a:bodyPr wrap="none" anchor="ctr"/>
            <a:lstStyle/>
            <a:p>
              <a:endParaRPr lang="es-ES_tradnl" sz="2400">
                <a:latin typeface="Times New Roman" pitchFamily="18" charset="0"/>
              </a:endParaRPr>
            </a:p>
          </p:txBody>
        </p:sp>
        <p:sp>
          <p:nvSpPr>
            <p:cNvPr id="14347" name="Oval 8"/>
            <p:cNvSpPr>
              <a:spLocks noChangeArrowheads="1"/>
            </p:cNvSpPr>
            <p:nvPr/>
          </p:nvSpPr>
          <p:spPr bwMode="auto">
            <a:xfrm>
              <a:off x="798" y="2260"/>
              <a:ext cx="3384" cy="1683"/>
            </a:xfrm>
            <a:prstGeom prst="ellipse">
              <a:avLst/>
            </a:prstGeom>
            <a:noFill/>
            <a:ln w="9525">
              <a:solidFill>
                <a:schemeClr val="bg1"/>
              </a:solidFill>
              <a:prstDash val="dash"/>
              <a:round/>
              <a:headEnd/>
              <a:tailEnd/>
            </a:ln>
          </p:spPr>
          <p:txBody>
            <a:bodyPr wrap="none" anchor="ctr"/>
            <a:lstStyle/>
            <a:p>
              <a:endParaRPr lang="es-ES_tradnl" sz="2400">
                <a:latin typeface="Times New Roman" pitchFamily="18" charset="0"/>
              </a:endParaRPr>
            </a:p>
          </p:txBody>
        </p:sp>
      </p:grpSp>
      <p:graphicFrame>
        <p:nvGraphicFramePr>
          <p:cNvPr id="113673" name="Object 9"/>
          <p:cNvGraphicFramePr>
            <a:graphicFrameLocks noChangeAspect="1"/>
          </p:cNvGraphicFramePr>
          <p:nvPr/>
        </p:nvGraphicFramePr>
        <p:xfrm>
          <a:off x="1035050" y="4543425"/>
          <a:ext cx="660400" cy="660400"/>
        </p:xfrm>
        <a:graphic>
          <a:graphicData uri="http://schemas.openxmlformats.org/presentationml/2006/ole">
            <p:oleObj spid="_x0000_s14339" name="Fotografía de Photo Editor" r:id="rId4" imgW="3048426" imgH="3048426" progId="MSPhotoEd.3">
              <p:embed/>
            </p:oleObj>
          </a:graphicData>
        </a:graphic>
      </p:graphicFrame>
      <p:sp>
        <p:nvSpPr>
          <p:cNvPr id="113674" name="Text Box 10"/>
          <p:cNvSpPr txBox="1">
            <a:spLocks noChangeArrowheads="1"/>
          </p:cNvSpPr>
          <p:nvPr/>
        </p:nvSpPr>
        <p:spPr bwMode="auto">
          <a:xfrm>
            <a:off x="7034213" y="4459288"/>
            <a:ext cx="746125" cy="701675"/>
          </a:xfrm>
          <a:prstGeom prst="rect">
            <a:avLst/>
          </a:prstGeom>
          <a:noFill/>
          <a:ln w="9525">
            <a:noFill/>
            <a:miter lim="800000"/>
            <a:headEnd/>
            <a:tailEnd/>
          </a:ln>
        </p:spPr>
        <p:txBody>
          <a:bodyPr>
            <a:spAutoFit/>
          </a:bodyPr>
          <a:lstStyle/>
          <a:p>
            <a:pPr>
              <a:spcBef>
                <a:spcPct val="50000"/>
              </a:spcBef>
            </a:pPr>
            <a:r>
              <a:rPr lang="es-ES" sz="4000" b="1" dirty="0">
                <a:solidFill>
                  <a:srgbClr val="009900"/>
                </a:solidFill>
                <a:latin typeface="Times New Roman" pitchFamily="18" charset="0"/>
                <a:cs typeface="Times New Roman" pitchFamily="18" charset="0"/>
              </a:rPr>
              <a:t>SI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366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366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path" presetSubtype="0" repeatCount="indefinite" fill="hold" nodeType="clickEffect">
                                  <p:stCondLst>
                                    <p:cond delay="0"/>
                                  </p:stCondLst>
                                  <p:childTnLst>
                                    <p:animMotion origin="layout" path="M -0.01546 0.01018 C -0.01546 -0.09829 0.1177 -0.18756 0.28246 -0.18756 C 0.44739 -0.18756 0.58038 -0.09829 0.58038 0.01018 C 0.58038 0.1191 0.44739 0.20652 0.28246 0.20652 C 0.1177 0.20652 -0.01546 0.1191 -0.01546 0.01018 Z " pathEditMode="relative" rAng="16200000" ptsTypes="fffff">
                                      <p:cBhvr>
                                        <p:cTn id="12" dur="5000" spd="-100000" fill="hold"/>
                                        <p:tgtEl>
                                          <p:spTgt spid="113668"/>
                                        </p:tgtEl>
                                        <p:attrNameLst>
                                          <p:attrName>ppt_x</p:attrName>
                                          <p:attrName>ppt_y</p:attrName>
                                        </p:attrNameLst>
                                      </p:cBhvr>
                                      <p:rCtr x="298" y="-1"/>
                                    </p:animMotion>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3669"/>
                                        </p:tgtEl>
                                        <p:attrNameLst>
                                          <p:attrName>style.visibility</p:attrName>
                                        </p:attrNameLst>
                                      </p:cBhvr>
                                      <p:to>
                                        <p:strVal val="visible"/>
                                      </p:to>
                                    </p:set>
                                  </p:childTnLst>
                                </p:cTn>
                              </p:par>
                              <p:par>
                                <p:cTn id="17" presetID="35" presetClass="emph" presetSubtype="0" repeatCount="indefinite" fill="hold" grpId="1" nodeType="withEffect">
                                  <p:stCondLst>
                                    <p:cond delay="0"/>
                                  </p:stCondLst>
                                  <p:childTnLst>
                                    <p:anim calcmode="discrete" valueType="str">
                                      <p:cBhvr>
                                        <p:cTn id="18" dur="500" fill="hold"/>
                                        <p:tgtEl>
                                          <p:spTgt spid="113669"/>
                                        </p:tgtEl>
                                        <p:attrNameLst>
                                          <p:attrName>style.visibility</p:attrName>
                                        </p:attrNameLst>
                                      </p:cBhvr>
                                      <p:tavLst>
                                        <p:tav tm="0">
                                          <p:val>
                                            <p:strVal val="hidden"/>
                                          </p:val>
                                        </p:tav>
                                        <p:tav tm="50000">
                                          <p:val>
                                            <p:strVal val="visible"/>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367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path" presetSubtype="0" repeatCount="indefinite" fill="hold" nodeType="clickEffect">
                                  <p:stCondLst>
                                    <p:cond delay="0"/>
                                  </p:stCondLst>
                                  <p:childTnLst>
                                    <p:animMotion origin="layout" path="M 2.77778E-6 2.23867E-6 C 2.77778E-6 -0.10847 0.13107 -0.1975 0.29236 -0.1975 C 0.45451 -0.1975 0.58507 -0.10847 0.58507 2.23867E-6 C 0.58507 0.10869 0.45451 0.19658 0.29236 0.19658 C 0.13107 0.19658 2.77778E-6 0.10869 2.77778E-6 2.23867E-6 Z " pathEditMode="relative" rAng="16200000" ptsTypes="fffff">
                                      <p:cBhvr>
                                        <p:cTn id="30" dur="5000" spd="-100000" fill="hold"/>
                                        <p:tgtEl>
                                          <p:spTgt spid="113673"/>
                                        </p:tgtEl>
                                        <p:attrNameLst>
                                          <p:attrName>ppt_x</p:attrName>
                                          <p:attrName>ppt_y</p:attrName>
                                        </p:attrNameLst>
                                      </p:cBhvr>
                                      <p:rCtr x="293" y="0"/>
                                    </p:animMotion>
                                  </p:childTnLst>
                                </p:cTn>
                              </p:par>
                              <p:par>
                                <p:cTn id="31" presetID="1" presetClass="entr" presetSubtype="0" fill="hold" grpId="0" nodeType="withEffect">
                                  <p:stCondLst>
                                    <p:cond delay="0"/>
                                  </p:stCondLst>
                                  <p:childTnLst>
                                    <p:set>
                                      <p:cBhvr>
                                        <p:cTn id="32" dur="1" fill="hold">
                                          <p:stCondLst>
                                            <p:cond delay="0"/>
                                          </p:stCondLst>
                                        </p:cTn>
                                        <p:tgtEl>
                                          <p:spTgt spid="113674"/>
                                        </p:tgtEl>
                                        <p:attrNameLst>
                                          <p:attrName>style.visibility</p:attrName>
                                        </p:attrNameLst>
                                      </p:cBhvr>
                                      <p:to>
                                        <p:strVal val="visible"/>
                                      </p:to>
                                    </p:set>
                                  </p:childTnLst>
                                </p:cTn>
                              </p:par>
                              <p:par>
                                <p:cTn id="33" presetID="35" presetClass="emph" presetSubtype="0" repeatCount="indefinite" fill="hold" grpId="1" nodeType="withEffect">
                                  <p:stCondLst>
                                    <p:cond delay="0"/>
                                  </p:stCondLst>
                                  <p:childTnLst>
                                    <p:anim calcmode="discrete" valueType="str">
                                      <p:cBhvr>
                                        <p:cTn id="34" dur="500" fill="hold"/>
                                        <p:tgtEl>
                                          <p:spTgt spid="113674"/>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666" grpId="0" animBg="1"/>
      <p:bldP spid="113669" grpId="0"/>
      <p:bldP spid="113669" grpId="1"/>
      <p:bldP spid="113674" grpId="0"/>
      <p:bldP spid="113674" grpId="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15364" name="Group 2"/>
          <p:cNvGrpSpPr>
            <a:grpSpLocks/>
          </p:cNvGrpSpPr>
          <p:nvPr/>
        </p:nvGrpSpPr>
        <p:grpSpPr bwMode="auto">
          <a:xfrm>
            <a:off x="1485900" y="1533525"/>
            <a:ext cx="2320925" cy="4387850"/>
            <a:chOff x="608" y="966"/>
            <a:chExt cx="1462" cy="2764"/>
          </a:xfrm>
        </p:grpSpPr>
        <p:graphicFrame>
          <p:nvGraphicFramePr>
            <p:cNvPr id="15362" name="Object 3"/>
            <p:cNvGraphicFramePr>
              <a:graphicFrameLocks noChangeAspect="1"/>
            </p:cNvGraphicFramePr>
            <p:nvPr/>
          </p:nvGraphicFramePr>
          <p:xfrm>
            <a:off x="608" y="1320"/>
            <a:ext cx="1462" cy="1462"/>
          </p:xfrm>
          <a:graphic>
            <a:graphicData uri="http://schemas.openxmlformats.org/presentationml/2006/ole">
              <p:oleObj spid="_x0000_s15362" name="Fotografía de Photo Editor" r:id="rId3" imgW="3048426" imgH="3048426" progId="MSPhotoEd.3">
                <p:embed/>
              </p:oleObj>
            </a:graphicData>
          </a:graphic>
        </p:graphicFrame>
        <p:sp>
          <p:nvSpPr>
            <p:cNvPr id="15374" name="Line 4"/>
            <p:cNvSpPr>
              <a:spLocks noChangeShapeType="1"/>
            </p:cNvSpPr>
            <p:nvPr/>
          </p:nvSpPr>
          <p:spPr bwMode="auto">
            <a:xfrm>
              <a:off x="1320" y="966"/>
              <a:ext cx="0" cy="2153"/>
            </a:xfrm>
            <a:prstGeom prst="line">
              <a:avLst/>
            </a:prstGeom>
            <a:noFill/>
            <a:ln w="38100">
              <a:solidFill>
                <a:schemeClr val="bg1"/>
              </a:solidFill>
              <a:round/>
              <a:headEnd type="triangle" w="med" len="med"/>
              <a:tailEnd/>
            </a:ln>
          </p:spPr>
          <p:txBody>
            <a:bodyPr/>
            <a:lstStyle/>
            <a:p>
              <a:endParaRPr lang="es-ES_tradnl"/>
            </a:p>
          </p:txBody>
        </p:sp>
        <p:sp>
          <p:nvSpPr>
            <p:cNvPr id="15375" name="Text Box 5"/>
            <p:cNvSpPr txBox="1">
              <a:spLocks noChangeArrowheads="1"/>
            </p:cNvSpPr>
            <p:nvPr/>
          </p:nvSpPr>
          <p:spPr bwMode="auto">
            <a:xfrm>
              <a:off x="966" y="3288"/>
              <a:ext cx="655" cy="442"/>
            </a:xfrm>
            <a:prstGeom prst="rect">
              <a:avLst/>
            </a:prstGeom>
            <a:noFill/>
            <a:ln w="9525">
              <a:noFill/>
              <a:miter lim="800000"/>
              <a:headEnd/>
              <a:tailEnd/>
            </a:ln>
          </p:spPr>
          <p:txBody>
            <a:bodyPr>
              <a:spAutoFit/>
            </a:bodyPr>
            <a:lstStyle/>
            <a:p>
              <a:pPr>
                <a:spcBef>
                  <a:spcPct val="50000"/>
                </a:spcBef>
              </a:pPr>
              <a:r>
                <a:rPr lang="es-ES" sz="4000" b="1">
                  <a:solidFill>
                    <a:srgbClr val="FF0000"/>
                  </a:solidFill>
                  <a:latin typeface="Times New Roman" pitchFamily="18" charset="0"/>
                  <a:cs typeface="Times New Roman" pitchFamily="18" charset="0"/>
                </a:rPr>
                <a:t>NO</a:t>
              </a:r>
            </a:p>
          </p:txBody>
        </p:sp>
      </p:grpSp>
      <p:grpSp>
        <p:nvGrpSpPr>
          <p:cNvPr id="3" name="Group 6"/>
          <p:cNvGrpSpPr>
            <a:grpSpLocks/>
          </p:cNvGrpSpPr>
          <p:nvPr/>
        </p:nvGrpSpPr>
        <p:grpSpPr bwMode="auto">
          <a:xfrm>
            <a:off x="5081588" y="1411288"/>
            <a:ext cx="2781300" cy="4510087"/>
            <a:chOff x="3201" y="889"/>
            <a:chExt cx="1752" cy="2841"/>
          </a:xfrm>
        </p:grpSpPr>
        <p:grpSp>
          <p:nvGrpSpPr>
            <p:cNvPr id="15369" name="Group 7"/>
            <p:cNvGrpSpPr>
              <a:grpSpLocks/>
            </p:cNvGrpSpPr>
            <p:nvPr/>
          </p:nvGrpSpPr>
          <p:grpSpPr bwMode="auto">
            <a:xfrm>
              <a:off x="3201" y="889"/>
              <a:ext cx="1752" cy="2326"/>
              <a:chOff x="4008" y="889"/>
              <a:chExt cx="1752" cy="2326"/>
            </a:xfrm>
          </p:grpSpPr>
          <p:pic>
            <p:nvPicPr>
              <p:cNvPr id="15371" name="Picture 8" descr="tierra"/>
              <p:cNvPicPr>
                <a:picLocks noChangeAspect="1" noChangeArrowheads="1"/>
              </p:cNvPicPr>
              <p:nvPr/>
            </p:nvPicPr>
            <p:blipFill>
              <a:blip r:embed="rId4" cstate="print">
                <a:clrChange>
                  <a:clrFrom>
                    <a:srgbClr val="FFFFFF"/>
                  </a:clrFrom>
                  <a:clrTo>
                    <a:srgbClr val="FFFFFF">
                      <a:alpha val="0"/>
                    </a:srgbClr>
                  </a:clrTo>
                </a:clrChange>
              </a:blip>
              <a:srcRect l="37946" t="27193" r="32437" b="35576"/>
              <a:stretch>
                <a:fillRect/>
              </a:stretch>
            </p:blipFill>
            <p:spPr bwMode="auto">
              <a:xfrm rot="1333638">
                <a:off x="4008" y="1170"/>
                <a:ext cx="1752" cy="1760"/>
              </a:xfrm>
              <a:prstGeom prst="rect">
                <a:avLst/>
              </a:prstGeom>
              <a:noFill/>
              <a:ln w="9525">
                <a:noFill/>
                <a:miter lim="800000"/>
                <a:headEnd/>
                <a:tailEnd/>
              </a:ln>
            </p:spPr>
          </p:pic>
          <p:sp>
            <p:nvSpPr>
              <p:cNvPr id="15372" name="Line 9"/>
              <p:cNvSpPr>
                <a:spLocks noChangeShapeType="1"/>
              </p:cNvSpPr>
              <p:nvPr/>
            </p:nvSpPr>
            <p:spPr bwMode="auto">
              <a:xfrm rot="17578453" flipV="1">
                <a:off x="4898" y="1318"/>
                <a:ext cx="0" cy="1484"/>
              </a:xfrm>
              <a:prstGeom prst="line">
                <a:avLst/>
              </a:prstGeom>
              <a:noFill/>
              <a:ln w="38100">
                <a:solidFill>
                  <a:srgbClr val="FF0000"/>
                </a:solidFill>
                <a:round/>
                <a:headEnd/>
                <a:tailEnd/>
              </a:ln>
            </p:spPr>
            <p:txBody>
              <a:bodyPr/>
              <a:lstStyle/>
              <a:p>
                <a:endParaRPr lang="es-ES_tradnl"/>
              </a:p>
            </p:txBody>
          </p:sp>
          <p:sp>
            <p:nvSpPr>
              <p:cNvPr id="15373" name="Line 10"/>
              <p:cNvSpPr>
                <a:spLocks noChangeShapeType="1"/>
              </p:cNvSpPr>
              <p:nvPr/>
            </p:nvSpPr>
            <p:spPr bwMode="auto">
              <a:xfrm rot="1378453" flipV="1">
                <a:off x="4888" y="889"/>
                <a:ext cx="0" cy="2326"/>
              </a:xfrm>
              <a:prstGeom prst="line">
                <a:avLst/>
              </a:prstGeom>
              <a:noFill/>
              <a:ln w="38100">
                <a:solidFill>
                  <a:schemeClr val="bg1"/>
                </a:solidFill>
                <a:round/>
                <a:headEnd/>
                <a:tailEnd type="triangle" w="med" len="med"/>
              </a:ln>
            </p:spPr>
            <p:txBody>
              <a:bodyPr/>
              <a:lstStyle/>
              <a:p>
                <a:endParaRPr lang="es-ES_tradnl"/>
              </a:p>
            </p:txBody>
          </p:sp>
        </p:grpSp>
        <p:sp>
          <p:nvSpPr>
            <p:cNvPr id="15370" name="Text Box 11"/>
            <p:cNvSpPr txBox="1">
              <a:spLocks noChangeArrowheads="1"/>
            </p:cNvSpPr>
            <p:nvPr/>
          </p:nvSpPr>
          <p:spPr bwMode="auto">
            <a:xfrm>
              <a:off x="3837" y="3288"/>
              <a:ext cx="521" cy="442"/>
            </a:xfrm>
            <a:prstGeom prst="rect">
              <a:avLst/>
            </a:prstGeom>
            <a:noFill/>
            <a:ln w="9525">
              <a:noFill/>
              <a:miter lim="800000"/>
              <a:headEnd/>
              <a:tailEnd/>
            </a:ln>
          </p:spPr>
          <p:txBody>
            <a:bodyPr>
              <a:spAutoFit/>
            </a:bodyPr>
            <a:lstStyle/>
            <a:p>
              <a:pPr>
                <a:spcBef>
                  <a:spcPct val="50000"/>
                </a:spcBef>
              </a:pPr>
              <a:r>
                <a:rPr lang="es-ES" sz="4000" b="1">
                  <a:solidFill>
                    <a:srgbClr val="009900"/>
                  </a:solidFill>
                  <a:latin typeface="Times New Roman" pitchFamily="18" charset="0"/>
                  <a:cs typeface="Times New Roman" pitchFamily="18" charset="0"/>
                </a:rPr>
                <a:t>SI</a:t>
              </a:r>
            </a:p>
          </p:txBody>
        </p:sp>
      </p:grpSp>
      <p:sp>
        <p:nvSpPr>
          <p:cNvPr id="15366" name="Arc 12"/>
          <p:cNvSpPr>
            <a:spLocks/>
          </p:cNvSpPr>
          <p:nvPr/>
        </p:nvSpPr>
        <p:spPr bwMode="auto">
          <a:xfrm flipH="1">
            <a:off x="2224088" y="1365250"/>
            <a:ext cx="814387" cy="603250"/>
          </a:xfrm>
          <a:custGeom>
            <a:avLst/>
            <a:gdLst>
              <a:gd name="T0" fmla="*/ 2147483647 w 43193"/>
              <a:gd name="T1" fmla="*/ 2147483647 h 43200"/>
              <a:gd name="T2" fmla="*/ 0 w 43193"/>
              <a:gd name="T3" fmla="*/ 2147483647 h 43200"/>
              <a:gd name="T4" fmla="*/ 2147483647 w 43193"/>
              <a:gd name="T5" fmla="*/ 2147483647 h 43200"/>
              <a:gd name="T6" fmla="*/ 0 60000 65536"/>
              <a:gd name="T7" fmla="*/ 0 60000 65536"/>
              <a:gd name="T8" fmla="*/ 0 60000 65536"/>
              <a:gd name="T9" fmla="*/ 0 w 43193"/>
              <a:gd name="T10" fmla="*/ 0 h 43200"/>
              <a:gd name="T11" fmla="*/ 43193 w 43193"/>
              <a:gd name="T12" fmla="*/ 43200 h 43200"/>
            </a:gdLst>
            <a:ahLst/>
            <a:cxnLst>
              <a:cxn ang="T6">
                <a:pos x="T0" y="T1"/>
              </a:cxn>
              <a:cxn ang="T7">
                <a:pos x="T2" y="T3"/>
              </a:cxn>
              <a:cxn ang="T8">
                <a:pos x="T4" y="T5"/>
              </a:cxn>
            </a:cxnLst>
            <a:rect l="T9" t="T10" r="T11" b="T12"/>
            <a:pathLst>
              <a:path w="43193" h="43200" fill="none" extrusionOk="0">
                <a:moveTo>
                  <a:pt x="20948" y="9"/>
                </a:moveTo>
                <a:cubicBezTo>
                  <a:pt x="21163" y="3"/>
                  <a:pt x="21378" y="-1"/>
                  <a:pt x="21593" y="0"/>
                </a:cubicBezTo>
                <a:cubicBezTo>
                  <a:pt x="33522" y="0"/>
                  <a:pt x="43193" y="9670"/>
                  <a:pt x="43193" y="21600"/>
                </a:cubicBezTo>
                <a:cubicBezTo>
                  <a:pt x="43193" y="33529"/>
                  <a:pt x="33522" y="43200"/>
                  <a:pt x="21593" y="43200"/>
                </a:cubicBezTo>
                <a:cubicBezTo>
                  <a:pt x="9878" y="43200"/>
                  <a:pt x="299" y="33862"/>
                  <a:pt x="0" y="22151"/>
                </a:cubicBezTo>
              </a:path>
              <a:path w="43193" h="43200" stroke="0" extrusionOk="0">
                <a:moveTo>
                  <a:pt x="20948" y="9"/>
                </a:moveTo>
                <a:cubicBezTo>
                  <a:pt x="21163" y="3"/>
                  <a:pt x="21378" y="-1"/>
                  <a:pt x="21593" y="0"/>
                </a:cubicBezTo>
                <a:cubicBezTo>
                  <a:pt x="33522" y="0"/>
                  <a:pt x="43193" y="9670"/>
                  <a:pt x="43193" y="21600"/>
                </a:cubicBezTo>
                <a:cubicBezTo>
                  <a:pt x="43193" y="33529"/>
                  <a:pt x="33522" y="43200"/>
                  <a:pt x="21593" y="43200"/>
                </a:cubicBezTo>
                <a:cubicBezTo>
                  <a:pt x="9878" y="43200"/>
                  <a:pt x="299" y="33862"/>
                  <a:pt x="0" y="22151"/>
                </a:cubicBezTo>
                <a:lnTo>
                  <a:pt x="21593" y="21600"/>
                </a:lnTo>
                <a:close/>
              </a:path>
            </a:pathLst>
          </a:custGeom>
          <a:noFill/>
          <a:ln w="38100">
            <a:solidFill>
              <a:srgbClr val="F8F200"/>
            </a:solidFill>
            <a:round/>
            <a:headEnd type="triangle" w="med" len="med"/>
            <a:tailEnd/>
          </a:ln>
        </p:spPr>
        <p:txBody>
          <a:bodyPr wrap="none" anchor="ctr"/>
          <a:lstStyle/>
          <a:p>
            <a:endParaRPr lang="es-ES_tradnl"/>
          </a:p>
        </p:txBody>
      </p:sp>
      <p:sp>
        <p:nvSpPr>
          <p:cNvPr id="114701" name="Arc 13"/>
          <p:cNvSpPr>
            <a:spLocks/>
          </p:cNvSpPr>
          <p:nvPr/>
        </p:nvSpPr>
        <p:spPr bwMode="auto">
          <a:xfrm rot="1692870" flipH="1">
            <a:off x="6726238" y="1365250"/>
            <a:ext cx="814387" cy="603250"/>
          </a:xfrm>
          <a:custGeom>
            <a:avLst/>
            <a:gdLst>
              <a:gd name="T0" fmla="*/ 2147483647 w 43193"/>
              <a:gd name="T1" fmla="*/ 2147483647 h 43200"/>
              <a:gd name="T2" fmla="*/ 0 w 43193"/>
              <a:gd name="T3" fmla="*/ 2147483647 h 43200"/>
              <a:gd name="T4" fmla="*/ 2147483647 w 43193"/>
              <a:gd name="T5" fmla="*/ 2147483647 h 43200"/>
              <a:gd name="T6" fmla="*/ 0 60000 65536"/>
              <a:gd name="T7" fmla="*/ 0 60000 65536"/>
              <a:gd name="T8" fmla="*/ 0 60000 65536"/>
              <a:gd name="T9" fmla="*/ 0 w 43193"/>
              <a:gd name="T10" fmla="*/ 0 h 43200"/>
              <a:gd name="T11" fmla="*/ 43193 w 43193"/>
              <a:gd name="T12" fmla="*/ 43200 h 43200"/>
            </a:gdLst>
            <a:ahLst/>
            <a:cxnLst>
              <a:cxn ang="T6">
                <a:pos x="T0" y="T1"/>
              </a:cxn>
              <a:cxn ang="T7">
                <a:pos x="T2" y="T3"/>
              </a:cxn>
              <a:cxn ang="T8">
                <a:pos x="T4" y="T5"/>
              </a:cxn>
            </a:cxnLst>
            <a:rect l="T9" t="T10" r="T11" b="T12"/>
            <a:pathLst>
              <a:path w="43193" h="43200" fill="none" extrusionOk="0">
                <a:moveTo>
                  <a:pt x="20948" y="9"/>
                </a:moveTo>
                <a:cubicBezTo>
                  <a:pt x="21163" y="3"/>
                  <a:pt x="21378" y="-1"/>
                  <a:pt x="21593" y="0"/>
                </a:cubicBezTo>
                <a:cubicBezTo>
                  <a:pt x="33522" y="0"/>
                  <a:pt x="43193" y="9670"/>
                  <a:pt x="43193" y="21600"/>
                </a:cubicBezTo>
                <a:cubicBezTo>
                  <a:pt x="43193" y="33529"/>
                  <a:pt x="33522" y="43200"/>
                  <a:pt x="21593" y="43200"/>
                </a:cubicBezTo>
                <a:cubicBezTo>
                  <a:pt x="9878" y="43200"/>
                  <a:pt x="299" y="33862"/>
                  <a:pt x="0" y="22151"/>
                </a:cubicBezTo>
              </a:path>
              <a:path w="43193" h="43200" stroke="0" extrusionOk="0">
                <a:moveTo>
                  <a:pt x="20948" y="9"/>
                </a:moveTo>
                <a:cubicBezTo>
                  <a:pt x="21163" y="3"/>
                  <a:pt x="21378" y="-1"/>
                  <a:pt x="21593" y="0"/>
                </a:cubicBezTo>
                <a:cubicBezTo>
                  <a:pt x="33522" y="0"/>
                  <a:pt x="43193" y="9670"/>
                  <a:pt x="43193" y="21600"/>
                </a:cubicBezTo>
                <a:cubicBezTo>
                  <a:pt x="43193" y="33529"/>
                  <a:pt x="33522" y="43200"/>
                  <a:pt x="21593" y="43200"/>
                </a:cubicBezTo>
                <a:cubicBezTo>
                  <a:pt x="9878" y="43200"/>
                  <a:pt x="299" y="33862"/>
                  <a:pt x="0" y="22151"/>
                </a:cubicBezTo>
                <a:lnTo>
                  <a:pt x="21593" y="21600"/>
                </a:lnTo>
                <a:close/>
              </a:path>
            </a:pathLst>
          </a:custGeom>
          <a:noFill/>
          <a:ln w="38100">
            <a:solidFill>
              <a:srgbClr val="F8F200"/>
            </a:solidFill>
            <a:round/>
            <a:headEnd type="triangle" w="med" len="med"/>
            <a:tailEnd/>
          </a:ln>
        </p:spPr>
        <p:txBody>
          <a:bodyPr wrap="none" anchor="ctr"/>
          <a:lstStyle/>
          <a:p>
            <a:endParaRPr lang="es-ES_tradnl"/>
          </a:p>
        </p:txBody>
      </p:sp>
      <p:sp>
        <p:nvSpPr>
          <p:cNvPr id="15368" name="Line 14"/>
          <p:cNvSpPr>
            <a:spLocks noChangeShapeType="1"/>
          </p:cNvSpPr>
          <p:nvPr/>
        </p:nvSpPr>
        <p:spPr bwMode="auto">
          <a:xfrm>
            <a:off x="1500188" y="3279775"/>
            <a:ext cx="2303462" cy="0"/>
          </a:xfrm>
          <a:prstGeom prst="line">
            <a:avLst/>
          </a:prstGeom>
          <a:noFill/>
          <a:ln w="38100">
            <a:solidFill>
              <a:srgbClr val="FF3300"/>
            </a:solidFill>
            <a:round/>
            <a:headEnd/>
            <a:tailEnd/>
          </a:ln>
        </p:spPr>
        <p:txBody>
          <a:bodyPr/>
          <a:lstStyle/>
          <a:p>
            <a:endParaRPr lang="es-ES_tradnl"/>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47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70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81254" name="Picture 6" descr="tierra"/>
          <p:cNvPicPr>
            <a:picLocks noChangeAspect="1" noChangeArrowheads="1"/>
          </p:cNvPicPr>
          <p:nvPr/>
        </p:nvPicPr>
        <p:blipFill>
          <a:blip r:embed="rId2" cstate="print">
            <a:clrChange>
              <a:clrFrom>
                <a:srgbClr val="FFFFFF"/>
              </a:clrFrom>
              <a:clrTo>
                <a:srgbClr val="FFFFFF">
                  <a:alpha val="0"/>
                </a:srgbClr>
              </a:clrTo>
            </a:clrChange>
          </a:blip>
          <a:srcRect l="37946" t="27193" r="32437" b="35576"/>
          <a:stretch>
            <a:fillRect/>
          </a:stretch>
        </p:blipFill>
        <p:spPr bwMode="auto">
          <a:xfrm rot="1333638">
            <a:off x="5081588" y="1857375"/>
            <a:ext cx="2781300" cy="2794000"/>
          </a:xfrm>
          <a:prstGeom prst="rect">
            <a:avLst/>
          </a:prstGeom>
          <a:noFill/>
          <a:ln w="9525">
            <a:noFill/>
            <a:miter lim="800000"/>
            <a:headEnd/>
            <a:tailEnd/>
          </a:ln>
        </p:spPr>
      </p:pic>
      <p:grpSp>
        <p:nvGrpSpPr>
          <p:cNvPr id="2" name="Group 10"/>
          <p:cNvGrpSpPr>
            <a:grpSpLocks/>
          </p:cNvGrpSpPr>
          <p:nvPr/>
        </p:nvGrpSpPr>
        <p:grpSpPr bwMode="auto">
          <a:xfrm>
            <a:off x="1012825" y="3044825"/>
            <a:ext cx="604838" cy="950913"/>
            <a:chOff x="3465" y="1723"/>
            <a:chExt cx="381" cy="599"/>
          </a:xfrm>
        </p:grpSpPr>
        <p:sp>
          <p:nvSpPr>
            <p:cNvPr id="56338" name="Oval 11"/>
            <p:cNvSpPr>
              <a:spLocks noChangeArrowheads="1"/>
            </p:cNvSpPr>
            <p:nvPr/>
          </p:nvSpPr>
          <p:spPr bwMode="auto">
            <a:xfrm>
              <a:off x="3555" y="1723"/>
              <a:ext cx="247" cy="251"/>
            </a:xfrm>
            <a:prstGeom prst="ellipse">
              <a:avLst/>
            </a:prstGeom>
            <a:solidFill>
              <a:srgbClr val="FFFF00"/>
            </a:solidFill>
            <a:ln w="9525">
              <a:solidFill>
                <a:srgbClr val="FFFF00"/>
              </a:solidFill>
              <a:round/>
              <a:headEnd/>
              <a:tailEnd/>
            </a:ln>
          </p:spPr>
          <p:txBody>
            <a:bodyPr wrap="none" anchor="ctr"/>
            <a:lstStyle/>
            <a:p>
              <a:endParaRPr lang="es-ES_tradnl" sz="2400">
                <a:latin typeface="Times New Roman" pitchFamily="18" charset="0"/>
              </a:endParaRPr>
            </a:p>
          </p:txBody>
        </p:sp>
        <p:sp>
          <p:nvSpPr>
            <p:cNvPr id="56339" name="Text Box 12"/>
            <p:cNvSpPr txBox="1">
              <a:spLocks noChangeArrowheads="1"/>
            </p:cNvSpPr>
            <p:nvPr/>
          </p:nvSpPr>
          <p:spPr bwMode="auto">
            <a:xfrm>
              <a:off x="3465" y="2072"/>
              <a:ext cx="381" cy="250"/>
            </a:xfrm>
            <a:prstGeom prst="rect">
              <a:avLst/>
            </a:prstGeom>
            <a:noFill/>
            <a:ln w="9525">
              <a:noFill/>
              <a:miter lim="800000"/>
              <a:headEnd/>
              <a:tailEnd/>
            </a:ln>
          </p:spPr>
          <p:txBody>
            <a:bodyPr>
              <a:spAutoFit/>
            </a:bodyPr>
            <a:lstStyle/>
            <a:p>
              <a:pPr algn="r" rtl="1">
                <a:spcBef>
                  <a:spcPct val="50000"/>
                </a:spcBef>
              </a:pPr>
              <a:r>
                <a:rPr lang="es-ES" sz="2000" b="1">
                  <a:solidFill>
                    <a:srgbClr val="FFFF00"/>
                  </a:solidFill>
                  <a:latin typeface="Times New Roman" pitchFamily="18" charset="0"/>
                  <a:cs typeface="Times New Roman" pitchFamily="18" charset="0"/>
                </a:rPr>
                <a:t>Sol</a:t>
              </a:r>
            </a:p>
          </p:txBody>
        </p:sp>
      </p:grpSp>
      <p:grpSp>
        <p:nvGrpSpPr>
          <p:cNvPr id="3" name="Group 22"/>
          <p:cNvGrpSpPr>
            <a:grpSpLocks/>
          </p:cNvGrpSpPr>
          <p:nvPr/>
        </p:nvGrpSpPr>
        <p:grpSpPr bwMode="auto">
          <a:xfrm>
            <a:off x="590550" y="2882900"/>
            <a:ext cx="8045450" cy="381000"/>
            <a:chOff x="372" y="1816"/>
            <a:chExt cx="5068" cy="240"/>
          </a:xfrm>
        </p:grpSpPr>
        <p:sp>
          <p:nvSpPr>
            <p:cNvPr id="56336" name="Line 13"/>
            <p:cNvSpPr>
              <a:spLocks noChangeShapeType="1"/>
            </p:cNvSpPr>
            <p:nvPr/>
          </p:nvSpPr>
          <p:spPr bwMode="auto">
            <a:xfrm flipH="1">
              <a:off x="372" y="2056"/>
              <a:ext cx="5068" cy="0"/>
            </a:xfrm>
            <a:prstGeom prst="line">
              <a:avLst/>
            </a:prstGeom>
            <a:noFill/>
            <a:ln w="9525">
              <a:solidFill>
                <a:srgbClr val="FFFF00"/>
              </a:solidFill>
              <a:round/>
              <a:headEnd/>
              <a:tailEnd/>
            </a:ln>
          </p:spPr>
          <p:txBody>
            <a:bodyPr/>
            <a:lstStyle/>
            <a:p>
              <a:endParaRPr lang="es-ES_tradnl"/>
            </a:p>
          </p:txBody>
        </p:sp>
        <p:sp>
          <p:nvSpPr>
            <p:cNvPr id="56337" name="Text Box 14"/>
            <p:cNvSpPr txBox="1">
              <a:spLocks noChangeArrowheads="1"/>
            </p:cNvSpPr>
            <p:nvPr/>
          </p:nvSpPr>
          <p:spPr bwMode="auto">
            <a:xfrm>
              <a:off x="1214" y="1816"/>
              <a:ext cx="1684" cy="212"/>
            </a:xfrm>
            <a:prstGeom prst="rect">
              <a:avLst/>
            </a:prstGeom>
            <a:noFill/>
            <a:ln w="9525">
              <a:noFill/>
              <a:miter lim="800000"/>
              <a:headEnd/>
              <a:tailEnd/>
            </a:ln>
          </p:spPr>
          <p:txBody>
            <a:bodyPr>
              <a:spAutoFit/>
            </a:bodyPr>
            <a:lstStyle/>
            <a:p>
              <a:pPr>
                <a:spcBef>
                  <a:spcPct val="50000"/>
                </a:spcBef>
              </a:pPr>
              <a:r>
                <a:rPr lang="es-ES" sz="1600" b="1">
                  <a:solidFill>
                    <a:srgbClr val="FFFF00"/>
                  </a:solidFill>
                  <a:latin typeface="Times New Roman" pitchFamily="18" charset="0"/>
                </a:rPr>
                <a:t>Plano de la Eclíptica</a:t>
              </a:r>
            </a:p>
          </p:txBody>
        </p:sp>
      </p:grpSp>
      <p:grpSp>
        <p:nvGrpSpPr>
          <p:cNvPr id="4" name="Group 23"/>
          <p:cNvGrpSpPr>
            <a:grpSpLocks/>
          </p:cNvGrpSpPr>
          <p:nvPr/>
        </p:nvGrpSpPr>
        <p:grpSpPr bwMode="auto">
          <a:xfrm>
            <a:off x="5262563" y="1168400"/>
            <a:ext cx="2659062" cy="4176713"/>
            <a:chOff x="3315" y="736"/>
            <a:chExt cx="1675" cy="2631"/>
          </a:xfrm>
        </p:grpSpPr>
        <p:sp>
          <p:nvSpPr>
            <p:cNvPr id="56333" name="Line 8"/>
            <p:cNvSpPr>
              <a:spLocks noChangeShapeType="1"/>
            </p:cNvSpPr>
            <p:nvPr/>
          </p:nvSpPr>
          <p:spPr bwMode="auto">
            <a:xfrm rot="1378453" flipV="1">
              <a:off x="4081" y="889"/>
              <a:ext cx="0" cy="2326"/>
            </a:xfrm>
            <a:prstGeom prst="line">
              <a:avLst/>
            </a:prstGeom>
            <a:noFill/>
            <a:ln w="38100">
              <a:solidFill>
                <a:schemeClr val="bg1"/>
              </a:solidFill>
              <a:round/>
              <a:headEnd/>
              <a:tailEnd type="triangle" w="med" len="med"/>
            </a:ln>
          </p:spPr>
          <p:txBody>
            <a:bodyPr/>
            <a:lstStyle/>
            <a:p>
              <a:endParaRPr lang="es-ES_tradnl"/>
            </a:p>
          </p:txBody>
        </p:sp>
        <p:sp>
          <p:nvSpPr>
            <p:cNvPr id="56334" name="Text Box 16"/>
            <p:cNvSpPr txBox="1">
              <a:spLocks noChangeArrowheads="1"/>
            </p:cNvSpPr>
            <p:nvPr/>
          </p:nvSpPr>
          <p:spPr bwMode="auto">
            <a:xfrm>
              <a:off x="3315" y="3155"/>
              <a:ext cx="630" cy="212"/>
            </a:xfrm>
            <a:prstGeom prst="rect">
              <a:avLst/>
            </a:prstGeom>
            <a:noFill/>
            <a:ln w="9525">
              <a:noFill/>
              <a:miter lim="800000"/>
              <a:headEnd/>
              <a:tailEnd/>
            </a:ln>
          </p:spPr>
          <p:txBody>
            <a:bodyPr>
              <a:spAutoFit/>
            </a:bodyPr>
            <a:lstStyle/>
            <a:p>
              <a:pPr>
                <a:spcBef>
                  <a:spcPct val="50000"/>
                </a:spcBef>
              </a:pPr>
              <a:r>
                <a:rPr lang="es-ES" sz="1600" b="1">
                  <a:solidFill>
                    <a:schemeClr val="bg1"/>
                  </a:solidFill>
                  <a:latin typeface="Times New Roman" pitchFamily="18" charset="0"/>
                </a:rPr>
                <a:t>Polo Sur</a:t>
              </a:r>
            </a:p>
          </p:txBody>
        </p:sp>
        <p:sp>
          <p:nvSpPr>
            <p:cNvPr id="56335" name="Text Box 17"/>
            <p:cNvSpPr txBox="1">
              <a:spLocks noChangeArrowheads="1"/>
            </p:cNvSpPr>
            <p:nvPr/>
          </p:nvSpPr>
          <p:spPr bwMode="auto">
            <a:xfrm>
              <a:off x="4245" y="736"/>
              <a:ext cx="745" cy="212"/>
            </a:xfrm>
            <a:prstGeom prst="rect">
              <a:avLst/>
            </a:prstGeom>
            <a:noFill/>
            <a:ln w="9525">
              <a:noFill/>
              <a:miter lim="800000"/>
              <a:headEnd/>
              <a:tailEnd/>
            </a:ln>
          </p:spPr>
          <p:txBody>
            <a:bodyPr>
              <a:spAutoFit/>
            </a:bodyPr>
            <a:lstStyle/>
            <a:p>
              <a:pPr>
                <a:spcBef>
                  <a:spcPct val="50000"/>
                </a:spcBef>
              </a:pPr>
              <a:r>
                <a:rPr lang="es-ES" sz="1600" b="1">
                  <a:solidFill>
                    <a:schemeClr val="bg1"/>
                  </a:solidFill>
                  <a:latin typeface="Times New Roman" pitchFamily="18" charset="0"/>
                </a:rPr>
                <a:t>Polo Norte</a:t>
              </a:r>
            </a:p>
          </p:txBody>
        </p:sp>
      </p:grpSp>
      <p:grpSp>
        <p:nvGrpSpPr>
          <p:cNvPr id="5" name="Group 25"/>
          <p:cNvGrpSpPr>
            <a:grpSpLocks/>
          </p:cNvGrpSpPr>
          <p:nvPr/>
        </p:nvGrpSpPr>
        <p:grpSpPr bwMode="auto">
          <a:xfrm>
            <a:off x="4316413" y="2722563"/>
            <a:ext cx="1109662" cy="561975"/>
            <a:chOff x="2719" y="1715"/>
            <a:chExt cx="699" cy="354"/>
          </a:xfrm>
        </p:grpSpPr>
        <p:sp>
          <p:nvSpPr>
            <p:cNvPr id="56331" name="Arc 18"/>
            <p:cNvSpPr>
              <a:spLocks/>
            </p:cNvSpPr>
            <p:nvPr/>
          </p:nvSpPr>
          <p:spPr bwMode="auto">
            <a:xfrm rot="-4674708">
              <a:off x="3098" y="1748"/>
              <a:ext cx="354" cy="287"/>
            </a:xfrm>
            <a:custGeom>
              <a:avLst/>
              <a:gdLst>
                <a:gd name="T0" fmla="*/ 0 w 29792"/>
                <a:gd name="T1" fmla="*/ 0 h 21600"/>
                <a:gd name="T2" fmla="*/ 0 w 29792"/>
                <a:gd name="T3" fmla="*/ 0 h 21600"/>
                <a:gd name="T4" fmla="*/ 0 w 29792"/>
                <a:gd name="T5" fmla="*/ 0 h 21600"/>
                <a:gd name="T6" fmla="*/ 0 60000 65536"/>
                <a:gd name="T7" fmla="*/ 0 60000 65536"/>
                <a:gd name="T8" fmla="*/ 0 60000 65536"/>
                <a:gd name="T9" fmla="*/ 0 w 29792"/>
                <a:gd name="T10" fmla="*/ 0 h 21600"/>
                <a:gd name="T11" fmla="*/ 29792 w 29792"/>
                <a:gd name="T12" fmla="*/ 21600 h 21600"/>
              </a:gdLst>
              <a:ahLst/>
              <a:cxnLst>
                <a:cxn ang="T6">
                  <a:pos x="T0" y="T1"/>
                </a:cxn>
                <a:cxn ang="T7">
                  <a:pos x="T2" y="T3"/>
                </a:cxn>
                <a:cxn ang="T8">
                  <a:pos x="T4" y="T5"/>
                </a:cxn>
              </a:cxnLst>
              <a:rect l="T9" t="T10" r="T11" b="T12"/>
              <a:pathLst>
                <a:path w="29792" h="21600" fill="none" extrusionOk="0">
                  <a:moveTo>
                    <a:pt x="-1" y="6129"/>
                  </a:moveTo>
                  <a:cubicBezTo>
                    <a:pt x="4033" y="2199"/>
                    <a:pt x="9442" y="-1"/>
                    <a:pt x="15074" y="0"/>
                  </a:cubicBezTo>
                  <a:cubicBezTo>
                    <a:pt x="20535" y="0"/>
                    <a:pt x="25794" y="2069"/>
                    <a:pt x="29792" y="5790"/>
                  </a:cubicBezTo>
                </a:path>
                <a:path w="29792" h="21600" stroke="0" extrusionOk="0">
                  <a:moveTo>
                    <a:pt x="-1" y="6129"/>
                  </a:moveTo>
                  <a:cubicBezTo>
                    <a:pt x="4033" y="2199"/>
                    <a:pt x="9442" y="-1"/>
                    <a:pt x="15074" y="0"/>
                  </a:cubicBezTo>
                  <a:cubicBezTo>
                    <a:pt x="20535" y="0"/>
                    <a:pt x="25794" y="2069"/>
                    <a:pt x="29792" y="5790"/>
                  </a:cubicBezTo>
                  <a:lnTo>
                    <a:pt x="15074" y="21600"/>
                  </a:lnTo>
                  <a:close/>
                </a:path>
              </a:pathLst>
            </a:custGeom>
            <a:noFill/>
            <a:ln w="9525">
              <a:solidFill>
                <a:srgbClr val="FF3300"/>
              </a:solidFill>
              <a:round/>
              <a:headEnd/>
              <a:tailEnd/>
            </a:ln>
          </p:spPr>
          <p:txBody>
            <a:bodyPr wrap="none" anchor="ctr"/>
            <a:lstStyle/>
            <a:p>
              <a:endParaRPr lang="es-ES_tradnl"/>
            </a:p>
          </p:txBody>
        </p:sp>
        <p:sp>
          <p:nvSpPr>
            <p:cNvPr id="56332" name="Text Box 19"/>
            <p:cNvSpPr txBox="1">
              <a:spLocks noChangeArrowheads="1"/>
            </p:cNvSpPr>
            <p:nvPr/>
          </p:nvSpPr>
          <p:spPr bwMode="auto">
            <a:xfrm>
              <a:off x="2719" y="1733"/>
              <a:ext cx="416" cy="213"/>
            </a:xfrm>
            <a:prstGeom prst="rect">
              <a:avLst/>
            </a:prstGeom>
            <a:noFill/>
            <a:ln w="9525">
              <a:noFill/>
              <a:miter lim="800000"/>
              <a:headEnd/>
              <a:tailEnd/>
            </a:ln>
          </p:spPr>
          <p:txBody>
            <a:bodyPr wrap="square">
              <a:spAutoFit/>
            </a:bodyPr>
            <a:lstStyle/>
            <a:p>
              <a:pPr>
                <a:spcBef>
                  <a:spcPct val="50000"/>
                </a:spcBef>
              </a:pPr>
              <a:r>
                <a:rPr lang="es-ES" sz="1600" b="1" dirty="0" smtClean="0">
                  <a:solidFill>
                    <a:srgbClr val="FF3300"/>
                  </a:solidFill>
                  <a:latin typeface="Times New Roman" pitchFamily="18" charset="0"/>
                </a:rPr>
                <a:t>23,5º</a:t>
              </a:r>
              <a:endParaRPr lang="es-ES" sz="1600" b="1" dirty="0">
                <a:solidFill>
                  <a:srgbClr val="FF3300"/>
                </a:solidFill>
                <a:latin typeface="Times New Roman" pitchFamily="18" charset="0"/>
              </a:endParaRPr>
            </a:p>
          </p:txBody>
        </p:sp>
      </p:grpSp>
      <p:grpSp>
        <p:nvGrpSpPr>
          <p:cNvPr id="6" name="Group 24"/>
          <p:cNvGrpSpPr>
            <a:grpSpLocks/>
          </p:cNvGrpSpPr>
          <p:nvPr/>
        </p:nvGrpSpPr>
        <p:grpSpPr bwMode="auto">
          <a:xfrm>
            <a:off x="3517900" y="1927225"/>
            <a:ext cx="4154488" cy="1343025"/>
            <a:chOff x="2216" y="1214"/>
            <a:chExt cx="2617" cy="846"/>
          </a:xfrm>
        </p:grpSpPr>
        <p:sp>
          <p:nvSpPr>
            <p:cNvPr id="56328" name="Line 7"/>
            <p:cNvSpPr>
              <a:spLocks noChangeShapeType="1"/>
            </p:cNvSpPr>
            <p:nvPr/>
          </p:nvSpPr>
          <p:spPr bwMode="auto">
            <a:xfrm rot="17578453" flipV="1">
              <a:off x="4091" y="1318"/>
              <a:ext cx="0" cy="1484"/>
            </a:xfrm>
            <a:prstGeom prst="line">
              <a:avLst/>
            </a:prstGeom>
            <a:noFill/>
            <a:ln w="38100">
              <a:solidFill>
                <a:srgbClr val="FF0000"/>
              </a:solidFill>
              <a:round/>
              <a:headEnd/>
              <a:tailEnd/>
            </a:ln>
          </p:spPr>
          <p:txBody>
            <a:bodyPr/>
            <a:lstStyle/>
            <a:p>
              <a:endParaRPr lang="es-ES_tradnl"/>
            </a:p>
          </p:txBody>
        </p:sp>
        <p:sp>
          <p:nvSpPr>
            <p:cNvPr id="56329" name="Text Box 15"/>
            <p:cNvSpPr txBox="1">
              <a:spLocks noChangeArrowheads="1"/>
            </p:cNvSpPr>
            <p:nvPr/>
          </p:nvSpPr>
          <p:spPr bwMode="auto">
            <a:xfrm>
              <a:off x="2216" y="1214"/>
              <a:ext cx="682" cy="212"/>
            </a:xfrm>
            <a:prstGeom prst="rect">
              <a:avLst/>
            </a:prstGeom>
            <a:noFill/>
            <a:ln w="9525">
              <a:noFill/>
              <a:miter lim="800000"/>
              <a:headEnd/>
              <a:tailEnd/>
            </a:ln>
          </p:spPr>
          <p:txBody>
            <a:bodyPr>
              <a:spAutoFit/>
            </a:bodyPr>
            <a:lstStyle/>
            <a:p>
              <a:pPr>
                <a:spcBef>
                  <a:spcPct val="50000"/>
                </a:spcBef>
              </a:pPr>
              <a:r>
                <a:rPr lang="es-ES" sz="1600" b="1">
                  <a:solidFill>
                    <a:srgbClr val="FF3300"/>
                  </a:solidFill>
                  <a:latin typeface="Times New Roman" pitchFamily="18" charset="0"/>
                </a:rPr>
                <a:t>Ecuador</a:t>
              </a:r>
            </a:p>
          </p:txBody>
        </p:sp>
        <p:sp>
          <p:nvSpPr>
            <p:cNvPr id="56330" name="Line 20"/>
            <p:cNvSpPr>
              <a:spLocks noChangeShapeType="1"/>
            </p:cNvSpPr>
            <p:nvPr/>
          </p:nvSpPr>
          <p:spPr bwMode="auto">
            <a:xfrm flipH="1" flipV="1">
              <a:off x="2623" y="1436"/>
              <a:ext cx="722" cy="309"/>
            </a:xfrm>
            <a:prstGeom prst="line">
              <a:avLst/>
            </a:prstGeom>
            <a:noFill/>
            <a:ln w="9525">
              <a:solidFill>
                <a:srgbClr val="FF3300"/>
              </a:solidFill>
              <a:prstDash val="dash"/>
              <a:round/>
              <a:headEnd/>
              <a:tailEnd/>
            </a:ln>
          </p:spPr>
          <p:txBody>
            <a:bodyPr/>
            <a:lstStyle/>
            <a:p>
              <a:endParaRPr lang="es-ES_tradnl"/>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125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 name="Group 55"/>
          <p:cNvGrpSpPr>
            <a:grpSpLocks/>
          </p:cNvGrpSpPr>
          <p:nvPr/>
        </p:nvGrpSpPr>
        <p:grpSpPr bwMode="auto">
          <a:xfrm>
            <a:off x="1597025" y="782638"/>
            <a:ext cx="6421438" cy="5792787"/>
            <a:chOff x="656" y="202"/>
            <a:chExt cx="4395" cy="3940"/>
          </a:xfrm>
        </p:grpSpPr>
        <p:grpSp>
          <p:nvGrpSpPr>
            <p:cNvPr id="57351" name="Group 3"/>
            <p:cNvGrpSpPr>
              <a:grpSpLocks/>
            </p:cNvGrpSpPr>
            <p:nvPr/>
          </p:nvGrpSpPr>
          <p:grpSpPr bwMode="auto">
            <a:xfrm>
              <a:off x="656" y="202"/>
              <a:ext cx="4395" cy="1490"/>
              <a:chOff x="975" y="257"/>
              <a:chExt cx="4395" cy="1490"/>
            </a:xfrm>
          </p:grpSpPr>
          <p:grpSp>
            <p:nvGrpSpPr>
              <p:cNvPr id="57379" name="Group 4"/>
              <p:cNvGrpSpPr>
                <a:grpSpLocks/>
              </p:cNvGrpSpPr>
              <p:nvPr/>
            </p:nvGrpSpPr>
            <p:grpSpPr bwMode="auto">
              <a:xfrm>
                <a:off x="975" y="257"/>
                <a:ext cx="4395" cy="676"/>
                <a:chOff x="975" y="257"/>
                <a:chExt cx="4395" cy="676"/>
              </a:xfrm>
            </p:grpSpPr>
            <p:grpSp>
              <p:nvGrpSpPr>
                <p:cNvPr id="57389" name="Group 5"/>
                <p:cNvGrpSpPr>
                  <a:grpSpLocks/>
                </p:cNvGrpSpPr>
                <p:nvPr/>
              </p:nvGrpSpPr>
              <p:grpSpPr bwMode="auto">
                <a:xfrm>
                  <a:off x="975" y="257"/>
                  <a:ext cx="4395" cy="270"/>
                  <a:chOff x="975" y="257"/>
                  <a:chExt cx="4395" cy="270"/>
                </a:xfrm>
              </p:grpSpPr>
              <p:sp>
                <p:nvSpPr>
                  <p:cNvPr id="57394" name="Line 6"/>
                  <p:cNvSpPr>
                    <a:spLocks noChangeShapeType="1"/>
                  </p:cNvSpPr>
                  <p:nvPr/>
                </p:nvSpPr>
                <p:spPr bwMode="auto">
                  <a:xfrm>
                    <a:off x="975" y="257"/>
                    <a:ext cx="4395" cy="0"/>
                  </a:xfrm>
                  <a:prstGeom prst="line">
                    <a:avLst/>
                  </a:prstGeom>
                  <a:noFill/>
                  <a:ln w="9525">
                    <a:solidFill>
                      <a:srgbClr val="FFFF00"/>
                    </a:solidFill>
                    <a:round/>
                    <a:headEnd type="triangle" w="med" len="med"/>
                    <a:tailEnd/>
                  </a:ln>
                </p:spPr>
                <p:txBody>
                  <a:bodyPr/>
                  <a:lstStyle/>
                  <a:p>
                    <a:endParaRPr lang="es-ES_tradnl"/>
                  </a:p>
                </p:txBody>
              </p:sp>
              <p:sp>
                <p:nvSpPr>
                  <p:cNvPr id="57395" name="Line 7"/>
                  <p:cNvSpPr>
                    <a:spLocks noChangeShapeType="1"/>
                  </p:cNvSpPr>
                  <p:nvPr/>
                </p:nvSpPr>
                <p:spPr bwMode="auto">
                  <a:xfrm>
                    <a:off x="975" y="391"/>
                    <a:ext cx="4395" cy="0"/>
                  </a:xfrm>
                  <a:prstGeom prst="line">
                    <a:avLst/>
                  </a:prstGeom>
                  <a:noFill/>
                  <a:ln w="9525">
                    <a:solidFill>
                      <a:srgbClr val="FFFF00"/>
                    </a:solidFill>
                    <a:round/>
                    <a:headEnd type="triangle" w="med" len="med"/>
                    <a:tailEnd/>
                  </a:ln>
                </p:spPr>
                <p:txBody>
                  <a:bodyPr/>
                  <a:lstStyle/>
                  <a:p>
                    <a:endParaRPr lang="es-ES_tradnl"/>
                  </a:p>
                </p:txBody>
              </p:sp>
              <p:sp>
                <p:nvSpPr>
                  <p:cNvPr id="57396" name="Line 8"/>
                  <p:cNvSpPr>
                    <a:spLocks noChangeShapeType="1"/>
                  </p:cNvSpPr>
                  <p:nvPr/>
                </p:nvSpPr>
                <p:spPr bwMode="auto">
                  <a:xfrm>
                    <a:off x="975" y="527"/>
                    <a:ext cx="4395" cy="0"/>
                  </a:xfrm>
                  <a:prstGeom prst="line">
                    <a:avLst/>
                  </a:prstGeom>
                  <a:noFill/>
                  <a:ln w="9525">
                    <a:solidFill>
                      <a:srgbClr val="FFFF00"/>
                    </a:solidFill>
                    <a:round/>
                    <a:headEnd type="triangle" w="med" len="med"/>
                    <a:tailEnd/>
                  </a:ln>
                </p:spPr>
                <p:txBody>
                  <a:bodyPr/>
                  <a:lstStyle/>
                  <a:p>
                    <a:endParaRPr lang="es-ES_tradnl"/>
                  </a:p>
                </p:txBody>
              </p:sp>
            </p:grpSp>
            <p:grpSp>
              <p:nvGrpSpPr>
                <p:cNvPr id="57390" name="Group 9"/>
                <p:cNvGrpSpPr>
                  <a:grpSpLocks/>
                </p:cNvGrpSpPr>
                <p:nvPr/>
              </p:nvGrpSpPr>
              <p:grpSpPr bwMode="auto">
                <a:xfrm>
                  <a:off x="975" y="663"/>
                  <a:ext cx="4395" cy="270"/>
                  <a:chOff x="975" y="257"/>
                  <a:chExt cx="4395" cy="270"/>
                </a:xfrm>
              </p:grpSpPr>
              <p:sp>
                <p:nvSpPr>
                  <p:cNvPr id="57391" name="Line 10"/>
                  <p:cNvSpPr>
                    <a:spLocks noChangeShapeType="1"/>
                  </p:cNvSpPr>
                  <p:nvPr/>
                </p:nvSpPr>
                <p:spPr bwMode="auto">
                  <a:xfrm>
                    <a:off x="975" y="257"/>
                    <a:ext cx="4395" cy="0"/>
                  </a:xfrm>
                  <a:prstGeom prst="line">
                    <a:avLst/>
                  </a:prstGeom>
                  <a:noFill/>
                  <a:ln w="9525">
                    <a:solidFill>
                      <a:srgbClr val="FFFF00"/>
                    </a:solidFill>
                    <a:round/>
                    <a:headEnd type="triangle" w="med" len="med"/>
                    <a:tailEnd/>
                  </a:ln>
                </p:spPr>
                <p:txBody>
                  <a:bodyPr/>
                  <a:lstStyle/>
                  <a:p>
                    <a:endParaRPr lang="es-ES_tradnl"/>
                  </a:p>
                </p:txBody>
              </p:sp>
              <p:sp>
                <p:nvSpPr>
                  <p:cNvPr id="57392" name="Line 11"/>
                  <p:cNvSpPr>
                    <a:spLocks noChangeShapeType="1"/>
                  </p:cNvSpPr>
                  <p:nvPr/>
                </p:nvSpPr>
                <p:spPr bwMode="auto">
                  <a:xfrm>
                    <a:off x="975" y="391"/>
                    <a:ext cx="4395" cy="0"/>
                  </a:xfrm>
                  <a:prstGeom prst="line">
                    <a:avLst/>
                  </a:prstGeom>
                  <a:noFill/>
                  <a:ln w="9525">
                    <a:solidFill>
                      <a:srgbClr val="FFFF00"/>
                    </a:solidFill>
                    <a:round/>
                    <a:headEnd type="triangle" w="med" len="med"/>
                    <a:tailEnd/>
                  </a:ln>
                </p:spPr>
                <p:txBody>
                  <a:bodyPr/>
                  <a:lstStyle/>
                  <a:p>
                    <a:endParaRPr lang="es-ES_tradnl"/>
                  </a:p>
                </p:txBody>
              </p:sp>
              <p:sp>
                <p:nvSpPr>
                  <p:cNvPr id="57393" name="Line 12"/>
                  <p:cNvSpPr>
                    <a:spLocks noChangeShapeType="1"/>
                  </p:cNvSpPr>
                  <p:nvPr/>
                </p:nvSpPr>
                <p:spPr bwMode="auto">
                  <a:xfrm>
                    <a:off x="975" y="527"/>
                    <a:ext cx="4395" cy="0"/>
                  </a:xfrm>
                  <a:prstGeom prst="line">
                    <a:avLst/>
                  </a:prstGeom>
                  <a:noFill/>
                  <a:ln w="9525">
                    <a:solidFill>
                      <a:srgbClr val="FFFF00"/>
                    </a:solidFill>
                    <a:round/>
                    <a:headEnd type="triangle" w="med" len="med"/>
                    <a:tailEnd/>
                  </a:ln>
                </p:spPr>
                <p:txBody>
                  <a:bodyPr/>
                  <a:lstStyle/>
                  <a:p>
                    <a:endParaRPr lang="es-ES_tradnl"/>
                  </a:p>
                </p:txBody>
              </p:sp>
            </p:grpSp>
          </p:grpSp>
          <p:grpSp>
            <p:nvGrpSpPr>
              <p:cNvPr id="57380" name="Group 13"/>
              <p:cNvGrpSpPr>
                <a:grpSpLocks/>
              </p:cNvGrpSpPr>
              <p:nvPr/>
            </p:nvGrpSpPr>
            <p:grpSpPr bwMode="auto">
              <a:xfrm>
                <a:off x="975" y="1071"/>
                <a:ext cx="4395" cy="676"/>
                <a:chOff x="975" y="257"/>
                <a:chExt cx="4395" cy="676"/>
              </a:xfrm>
            </p:grpSpPr>
            <p:grpSp>
              <p:nvGrpSpPr>
                <p:cNvPr id="57381" name="Group 14"/>
                <p:cNvGrpSpPr>
                  <a:grpSpLocks/>
                </p:cNvGrpSpPr>
                <p:nvPr/>
              </p:nvGrpSpPr>
              <p:grpSpPr bwMode="auto">
                <a:xfrm>
                  <a:off x="975" y="257"/>
                  <a:ext cx="4395" cy="270"/>
                  <a:chOff x="975" y="257"/>
                  <a:chExt cx="4395" cy="270"/>
                </a:xfrm>
              </p:grpSpPr>
              <p:sp>
                <p:nvSpPr>
                  <p:cNvPr id="57386" name="Line 15"/>
                  <p:cNvSpPr>
                    <a:spLocks noChangeShapeType="1"/>
                  </p:cNvSpPr>
                  <p:nvPr/>
                </p:nvSpPr>
                <p:spPr bwMode="auto">
                  <a:xfrm>
                    <a:off x="975" y="257"/>
                    <a:ext cx="4395" cy="0"/>
                  </a:xfrm>
                  <a:prstGeom prst="line">
                    <a:avLst/>
                  </a:prstGeom>
                  <a:noFill/>
                  <a:ln w="9525">
                    <a:solidFill>
                      <a:srgbClr val="FFFF00"/>
                    </a:solidFill>
                    <a:round/>
                    <a:headEnd type="triangle" w="med" len="med"/>
                    <a:tailEnd/>
                  </a:ln>
                </p:spPr>
                <p:txBody>
                  <a:bodyPr/>
                  <a:lstStyle/>
                  <a:p>
                    <a:endParaRPr lang="es-ES_tradnl"/>
                  </a:p>
                </p:txBody>
              </p:sp>
              <p:sp>
                <p:nvSpPr>
                  <p:cNvPr id="57387" name="Line 16"/>
                  <p:cNvSpPr>
                    <a:spLocks noChangeShapeType="1"/>
                  </p:cNvSpPr>
                  <p:nvPr/>
                </p:nvSpPr>
                <p:spPr bwMode="auto">
                  <a:xfrm>
                    <a:off x="975" y="391"/>
                    <a:ext cx="4395" cy="0"/>
                  </a:xfrm>
                  <a:prstGeom prst="line">
                    <a:avLst/>
                  </a:prstGeom>
                  <a:noFill/>
                  <a:ln w="9525">
                    <a:solidFill>
                      <a:srgbClr val="FFFF00"/>
                    </a:solidFill>
                    <a:round/>
                    <a:headEnd type="triangle" w="med" len="med"/>
                    <a:tailEnd/>
                  </a:ln>
                </p:spPr>
                <p:txBody>
                  <a:bodyPr/>
                  <a:lstStyle/>
                  <a:p>
                    <a:endParaRPr lang="es-ES_tradnl"/>
                  </a:p>
                </p:txBody>
              </p:sp>
              <p:sp>
                <p:nvSpPr>
                  <p:cNvPr id="57388" name="Line 17"/>
                  <p:cNvSpPr>
                    <a:spLocks noChangeShapeType="1"/>
                  </p:cNvSpPr>
                  <p:nvPr/>
                </p:nvSpPr>
                <p:spPr bwMode="auto">
                  <a:xfrm>
                    <a:off x="975" y="527"/>
                    <a:ext cx="4395" cy="0"/>
                  </a:xfrm>
                  <a:prstGeom prst="line">
                    <a:avLst/>
                  </a:prstGeom>
                  <a:noFill/>
                  <a:ln w="9525">
                    <a:solidFill>
                      <a:srgbClr val="FFFF00"/>
                    </a:solidFill>
                    <a:round/>
                    <a:headEnd type="triangle" w="med" len="med"/>
                    <a:tailEnd/>
                  </a:ln>
                </p:spPr>
                <p:txBody>
                  <a:bodyPr/>
                  <a:lstStyle/>
                  <a:p>
                    <a:endParaRPr lang="es-ES_tradnl"/>
                  </a:p>
                </p:txBody>
              </p:sp>
            </p:grpSp>
            <p:grpSp>
              <p:nvGrpSpPr>
                <p:cNvPr id="57382" name="Group 18"/>
                <p:cNvGrpSpPr>
                  <a:grpSpLocks/>
                </p:cNvGrpSpPr>
                <p:nvPr/>
              </p:nvGrpSpPr>
              <p:grpSpPr bwMode="auto">
                <a:xfrm>
                  <a:off x="975" y="663"/>
                  <a:ext cx="4395" cy="270"/>
                  <a:chOff x="975" y="257"/>
                  <a:chExt cx="4395" cy="270"/>
                </a:xfrm>
              </p:grpSpPr>
              <p:sp>
                <p:nvSpPr>
                  <p:cNvPr id="57383" name="Line 19"/>
                  <p:cNvSpPr>
                    <a:spLocks noChangeShapeType="1"/>
                  </p:cNvSpPr>
                  <p:nvPr/>
                </p:nvSpPr>
                <p:spPr bwMode="auto">
                  <a:xfrm>
                    <a:off x="975" y="257"/>
                    <a:ext cx="4395" cy="0"/>
                  </a:xfrm>
                  <a:prstGeom prst="line">
                    <a:avLst/>
                  </a:prstGeom>
                  <a:noFill/>
                  <a:ln w="9525">
                    <a:solidFill>
                      <a:srgbClr val="FFFF00"/>
                    </a:solidFill>
                    <a:round/>
                    <a:headEnd type="triangle" w="med" len="med"/>
                    <a:tailEnd/>
                  </a:ln>
                </p:spPr>
                <p:txBody>
                  <a:bodyPr/>
                  <a:lstStyle/>
                  <a:p>
                    <a:endParaRPr lang="es-ES_tradnl"/>
                  </a:p>
                </p:txBody>
              </p:sp>
              <p:sp>
                <p:nvSpPr>
                  <p:cNvPr id="57384" name="Line 20"/>
                  <p:cNvSpPr>
                    <a:spLocks noChangeShapeType="1"/>
                  </p:cNvSpPr>
                  <p:nvPr/>
                </p:nvSpPr>
                <p:spPr bwMode="auto">
                  <a:xfrm>
                    <a:off x="975" y="391"/>
                    <a:ext cx="4395" cy="0"/>
                  </a:xfrm>
                  <a:prstGeom prst="line">
                    <a:avLst/>
                  </a:prstGeom>
                  <a:noFill/>
                  <a:ln w="9525">
                    <a:solidFill>
                      <a:srgbClr val="FFFF00"/>
                    </a:solidFill>
                    <a:round/>
                    <a:headEnd type="triangle" w="med" len="med"/>
                    <a:tailEnd/>
                  </a:ln>
                </p:spPr>
                <p:txBody>
                  <a:bodyPr/>
                  <a:lstStyle/>
                  <a:p>
                    <a:endParaRPr lang="es-ES_tradnl"/>
                  </a:p>
                </p:txBody>
              </p:sp>
              <p:sp>
                <p:nvSpPr>
                  <p:cNvPr id="57385" name="Line 21"/>
                  <p:cNvSpPr>
                    <a:spLocks noChangeShapeType="1"/>
                  </p:cNvSpPr>
                  <p:nvPr/>
                </p:nvSpPr>
                <p:spPr bwMode="auto">
                  <a:xfrm>
                    <a:off x="975" y="527"/>
                    <a:ext cx="4395" cy="0"/>
                  </a:xfrm>
                  <a:prstGeom prst="line">
                    <a:avLst/>
                  </a:prstGeom>
                  <a:noFill/>
                  <a:ln w="9525">
                    <a:solidFill>
                      <a:srgbClr val="FFFF00"/>
                    </a:solidFill>
                    <a:round/>
                    <a:headEnd type="triangle" w="med" len="med"/>
                    <a:tailEnd/>
                  </a:ln>
                </p:spPr>
                <p:txBody>
                  <a:bodyPr/>
                  <a:lstStyle/>
                  <a:p>
                    <a:endParaRPr lang="es-ES_tradnl"/>
                  </a:p>
                </p:txBody>
              </p:sp>
            </p:grpSp>
          </p:grpSp>
        </p:grpSp>
        <p:grpSp>
          <p:nvGrpSpPr>
            <p:cNvPr id="57352" name="Group 22"/>
            <p:cNvGrpSpPr>
              <a:grpSpLocks/>
            </p:cNvGrpSpPr>
            <p:nvPr/>
          </p:nvGrpSpPr>
          <p:grpSpPr bwMode="auto">
            <a:xfrm>
              <a:off x="656" y="1833"/>
              <a:ext cx="4395" cy="676"/>
              <a:chOff x="975" y="257"/>
              <a:chExt cx="4395" cy="676"/>
            </a:xfrm>
          </p:grpSpPr>
          <p:grpSp>
            <p:nvGrpSpPr>
              <p:cNvPr id="57371" name="Group 23"/>
              <p:cNvGrpSpPr>
                <a:grpSpLocks/>
              </p:cNvGrpSpPr>
              <p:nvPr/>
            </p:nvGrpSpPr>
            <p:grpSpPr bwMode="auto">
              <a:xfrm>
                <a:off x="975" y="257"/>
                <a:ext cx="4395" cy="270"/>
                <a:chOff x="975" y="257"/>
                <a:chExt cx="4395" cy="270"/>
              </a:xfrm>
            </p:grpSpPr>
            <p:sp>
              <p:nvSpPr>
                <p:cNvPr id="57376" name="Line 24"/>
                <p:cNvSpPr>
                  <a:spLocks noChangeShapeType="1"/>
                </p:cNvSpPr>
                <p:nvPr/>
              </p:nvSpPr>
              <p:spPr bwMode="auto">
                <a:xfrm>
                  <a:off x="975" y="257"/>
                  <a:ext cx="4395" cy="0"/>
                </a:xfrm>
                <a:prstGeom prst="line">
                  <a:avLst/>
                </a:prstGeom>
                <a:noFill/>
                <a:ln w="9525">
                  <a:solidFill>
                    <a:srgbClr val="FFFF00"/>
                  </a:solidFill>
                  <a:round/>
                  <a:headEnd type="triangle" w="med" len="med"/>
                  <a:tailEnd/>
                </a:ln>
              </p:spPr>
              <p:txBody>
                <a:bodyPr/>
                <a:lstStyle/>
                <a:p>
                  <a:endParaRPr lang="es-ES_tradnl"/>
                </a:p>
              </p:txBody>
            </p:sp>
            <p:sp>
              <p:nvSpPr>
                <p:cNvPr id="57377" name="Line 25"/>
                <p:cNvSpPr>
                  <a:spLocks noChangeShapeType="1"/>
                </p:cNvSpPr>
                <p:nvPr/>
              </p:nvSpPr>
              <p:spPr bwMode="auto">
                <a:xfrm>
                  <a:off x="975" y="391"/>
                  <a:ext cx="4395" cy="0"/>
                </a:xfrm>
                <a:prstGeom prst="line">
                  <a:avLst/>
                </a:prstGeom>
                <a:noFill/>
                <a:ln w="9525">
                  <a:solidFill>
                    <a:srgbClr val="FFFF00"/>
                  </a:solidFill>
                  <a:round/>
                  <a:headEnd type="triangle" w="med" len="med"/>
                  <a:tailEnd/>
                </a:ln>
              </p:spPr>
              <p:txBody>
                <a:bodyPr/>
                <a:lstStyle/>
                <a:p>
                  <a:endParaRPr lang="es-ES_tradnl"/>
                </a:p>
              </p:txBody>
            </p:sp>
            <p:sp>
              <p:nvSpPr>
                <p:cNvPr id="57378" name="Line 26"/>
                <p:cNvSpPr>
                  <a:spLocks noChangeShapeType="1"/>
                </p:cNvSpPr>
                <p:nvPr/>
              </p:nvSpPr>
              <p:spPr bwMode="auto">
                <a:xfrm>
                  <a:off x="975" y="527"/>
                  <a:ext cx="4395" cy="0"/>
                </a:xfrm>
                <a:prstGeom prst="line">
                  <a:avLst/>
                </a:prstGeom>
                <a:noFill/>
                <a:ln w="9525">
                  <a:solidFill>
                    <a:srgbClr val="FFFF00"/>
                  </a:solidFill>
                  <a:round/>
                  <a:headEnd type="triangle" w="med" len="med"/>
                  <a:tailEnd/>
                </a:ln>
              </p:spPr>
              <p:txBody>
                <a:bodyPr/>
                <a:lstStyle/>
                <a:p>
                  <a:endParaRPr lang="es-ES_tradnl"/>
                </a:p>
              </p:txBody>
            </p:sp>
          </p:grpSp>
          <p:grpSp>
            <p:nvGrpSpPr>
              <p:cNvPr id="57372" name="Group 27"/>
              <p:cNvGrpSpPr>
                <a:grpSpLocks/>
              </p:cNvGrpSpPr>
              <p:nvPr/>
            </p:nvGrpSpPr>
            <p:grpSpPr bwMode="auto">
              <a:xfrm>
                <a:off x="975" y="663"/>
                <a:ext cx="4395" cy="270"/>
                <a:chOff x="975" y="257"/>
                <a:chExt cx="4395" cy="270"/>
              </a:xfrm>
            </p:grpSpPr>
            <p:sp>
              <p:nvSpPr>
                <p:cNvPr id="57373" name="Line 28"/>
                <p:cNvSpPr>
                  <a:spLocks noChangeShapeType="1"/>
                </p:cNvSpPr>
                <p:nvPr/>
              </p:nvSpPr>
              <p:spPr bwMode="auto">
                <a:xfrm>
                  <a:off x="975" y="257"/>
                  <a:ext cx="4395" cy="0"/>
                </a:xfrm>
                <a:prstGeom prst="line">
                  <a:avLst/>
                </a:prstGeom>
                <a:noFill/>
                <a:ln w="9525">
                  <a:solidFill>
                    <a:srgbClr val="FFFF00"/>
                  </a:solidFill>
                  <a:round/>
                  <a:headEnd type="triangle" w="med" len="med"/>
                  <a:tailEnd/>
                </a:ln>
              </p:spPr>
              <p:txBody>
                <a:bodyPr/>
                <a:lstStyle/>
                <a:p>
                  <a:endParaRPr lang="es-ES_tradnl"/>
                </a:p>
              </p:txBody>
            </p:sp>
            <p:sp>
              <p:nvSpPr>
                <p:cNvPr id="57374" name="Line 29"/>
                <p:cNvSpPr>
                  <a:spLocks noChangeShapeType="1"/>
                </p:cNvSpPr>
                <p:nvPr/>
              </p:nvSpPr>
              <p:spPr bwMode="auto">
                <a:xfrm>
                  <a:off x="975" y="391"/>
                  <a:ext cx="4395" cy="0"/>
                </a:xfrm>
                <a:prstGeom prst="line">
                  <a:avLst/>
                </a:prstGeom>
                <a:noFill/>
                <a:ln w="9525">
                  <a:solidFill>
                    <a:srgbClr val="FFFF00"/>
                  </a:solidFill>
                  <a:round/>
                  <a:headEnd type="triangle" w="med" len="med"/>
                  <a:tailEnd/>
                </a:ln>
              </p:spPr>
              <p:txBody>
                <a:bodyPr/>
                <a:lstStyle/>
                <a:p>
                  <a:endParaRPr lang="es-ES_tradnl"/>
                </a:p>
              </p:txBody>
            </p:sp>
            <p:sp>
              <p:nvSpPr>
                <p:cNvPr id="57375" name="Line 30"/>
                <p:cNvSpPr>
                  <a:spLocks noChangeShapeType="1"/>
                </p:cNvSpPr>
                <p:nvPr/>
              </p:nvSpPr>
              <p:spPr bwMode="auto">
                <a:xfrm>
                  <a:off x="975" y="527"/>
                  <a:ext cx="4395" cy="0"/>
                </a:xfrm>
                <a:prstGeom prst="line">
                  <a:avLst/>
                </a:prstGeom>
                <a:noFill/>
                <a:ln w="9525">
                  <a:solidFill>
                    <a:srgbClr val="FFFF00"/>
                  </a:solidFill>
                  <a:round/>
                  <a:headEnd type="triangle" w="med" len="med"/>
                  <a:tailEnd/>
                </a:ln>
              </p:spPr>
              <p:txBody>
                <a:bodyPr/>
                <a:lstStyle/>
                <a:p>
                  <a:endParaRPr lang="es-ES_tradnl"/>
                </a:p>
              </p:txBody>
            </p:sp>
          </p:grpSp>
        </p:grpSp>
        <p:grpSp>
          <p:nvGrpSpPr>
            <p:cNvPr id="57353" name="Group 31"/>
            <p:cNvGrpSpPr>
              <a:grpSpLocks/>
            </p:cNvGrpSpPr>
            <p:nvPr/>
          </p:nvGrpSpPr>
          <p:grpSpPr bwMode="auto">
            <a:xfrm>
              <a:off x="656" y="2647"/>
              <a:ext cx="4395" cy="676"/>
              <a:chOff x="975" y="257"/>
              <a:chExt cx="4395" cy="676"/>
            </a:xfrm>
          </p:grpSpPr>
          <p:grpSp>
            <p:nvGrpSpPr>
              <p:cNvPr id="57363" name="Group 32"/>
              <p:cNvGrpSpPr>
                <a:grpSpLocks/>
              </p:cNvGrpSpPr>
              <p:nvPr/>
            </p:nvGrpSpPr>
            <p:grpSpPr bwMode="auto">
              <a:xfrm>
                <a:off x="975" y="257"/>
                <a:ext cx="4395" cy="270"/>
                <a:chOff x="975" y="257"/>
                <a:chExt cx="4395" cy="270"/>
              </a:xfrm>
            </p:grpSpPr>
            <p:sp>
              <p:nvSpPr>
                <p:cNvPr id="57368" name="Line 33"/>
                <p:cNvSpPr>
                  <a:spLocks noChangeShapeType="1"/>
                </p:cNvSpPr>
                <p:nvPr/>
              </p:nvSpPr>
              <p:spPr bwMode="auto">
                <a:xfrm>
                  <a:off x="975" y="257"/>
                  <a:ext cx="4395" cy="0"/>
                </a:xfrm>
                <a:prstGeom prst="line">
                  <a:avLst/>
                </a:prstGeom>
                <a:noFill/>
                <a:ln w="9525">
                  <a:solidFill>
                    <a:srgbClr val="FFFF00"/>
                  </a:solidFill>
                  <a:round/>
                  <a:headEnd type="triangle" w="med" len="med"/>
                  <a:tailEnd/>
                </a:ln>
              </p:spPr>
              <p:txBody>
                <a:bodyPr/>
                <a:lstStyle/>
                <a:p>
                  <a:endParaRPr lang="es-ES_tradnl"/>
                </a:p>
              </p:txBody>
            </p:sp>
            <p:sp>
              <p:nvSpPr>
                <p:cNvPr id="57369" name="Line 34"/>
                <p:cNvSpPr>
                  <a:spLocks noChangeShapeType="1"/>
                </p:cNvSpPr>
                <p:nvPr/>
              </p:nvSpPr>
              <p:spPr bwMode="auto">
                <a:xfrm>
                  <a:off x="975" y="391"/>
                  <a:ext cx="4395" cy="0"/>
                </a:xfrm>
                <a:prstGeom prst="line">
                  <a:avLst/>
                </a:prstGeom>
                <a:noFill/>
                <a:ln w="9525">
                  <a:solidFill>
                    <a:srgbClr val="FFFF00"/>
                  </a:solidFill>
                  <a:round/>
                  <a:headEnd type="triangle" w="med" len="med"/>
                  <a:tailEnd/>
                </a:ln>
              </p:spPr>
              <p:txBody>
                <a:bodyPr/>
                <a:lstStyle/>
                <a:p>
                  <a:endParaRPr lang="es-ES_tradnl"/>
                </a:p>
              </p:txBody>
            </p:sp>
            <p:sp>
              <p:nvSpPr>
                <p:cNvPr id="57370" name="Line 35"/>
                <p:cNvSpPr>
                  <a:spLocks noChangeShapeType="1"/>
                </p:cNvSpPr>
                <p:nvPr/>
              </p:nvSpPr>
              <p:spPr bwMode="auto">
                <a:xfrm>
                  <a:off x="975" y="527"/>
                  <a:ext cx="4395" cy="0"/>
                </a:xfrm>
                <a:prstGeom prst="line">
                  <a:avLst/>
                </a:prstGeom>
                <a:noFill/>
                <a:ln w="9525">
                  <a:solidFill>
                    <a:srgbClr val="FFFF00"/>
                  </a:solidFill>
                  <a:round/>
                  <a:headEnd type="triangle" w="med" len="med"/>
                  <a:tailEnd/>
                </a:ln>
              </p:spPr>
              <p:txBody>
                <a:bodyPr/>
                <a:lstStyle/>
                <a:p>
                  <a:endParaRPr lang="es-ES_tradnl"/>
                </a:p>
              </p:txBody>
            </p:sp>
          </p:grpSp>
          <p:grpSp>
            <p:nvGrpSpPr>
              <p:cNvPr id="57364" name="Group 36"/>
              <p:cNvGrpSpPr>
                <a:grpSpLocks/>
              </p:cNvGrpSpPr>
              <p:nvPr/>
            </p:nvGrpSpPr>
            <p:grpSpPr bwMode="auto">
              <a:xfrm>
                <a:off x="975" y="663"/>
                <a:ext cx="4395" cy="270"/>
                <a:chOff x="975" y="257"/>
                <a:chExt cx="4395" cy="270"/>
              </a:xfrm>
            </p:grpSpPr>
            <p:sp>
              <p:nvSpPr>
                <p:cNvPr id="57365" name="Line 37"/>
                <p:cNvSpPr>
                  <a:spLocks noChangeShapeType="1"/>
                </p:cNvSpPr>
                <p:nvPr/>
              </p:nvSpPr>
              <p:spPr bwMode="auto">
                <a:xfrm>
                  <a:off x="975" y="257"/>
                  <a:ext cx="4395" cy="0"/>
                </a:xfrm>
                <a:prstGeom prst="line">
                  <a:avLst/>
                </a:prstGeom>
                <a:noFill/>
                <a:ln w="9525">
                  <a:solidFill>
                    <a:srgbClr val="FFFF00"/>
                  </a:solidFill>
                  <a:round/>
                  <a:headEnd type="triangle" w="med" len="med"/>
                  <a:tailEnd/>
                </a:ln>
              </p:spPr>
              <p:txBody>
                <a:bodyPr/>
                <a:lstStyle/>
                <a:p>
                  <a:endParaRPr lang="es-ES_tradnl"/>
                </a:p>
              </p:txBody>
            </p:sp>
            <p:sp>
              <p:nvSpPr>
                <p:cNvPr id="57366" name="Line 38"/>
                <p:cNvSpPr>
                  <a:spLocks noChangeShapeType="1"/>
                </p:cNvSpPr>
                <p:nvPr/>
              </p:nvSpPr>
              <p:spPr bwMode="auto">
                <a:xfrm>
                  <a:off x="975" y="391"/>
                  <a:ext cx="4395" cy="0"/>
                </a:xfrm>
                <a:prstGeom prst="line">
                  <a:avLst/>
                </a:prstGeom>
                <a:noFill/>
                <a:ln w="9525">
                  <a:solidFill>
                    <a:srgbClr val="FFFF00"/>
                  </a:solidFill>
                  <a:round/>
                  <a:headEnd type="triangle" w="med" len="med"/>
                  <a:tailEnd/>
                </a:ln>
              </p:spPr>
              <p:txBody>
                <a:bodyPr/>
                <a:lstStyle/>
                <a:p>
                  <a:endParaRPr lang="es-ES_tradnl"/>
                </a:p>
              </p:txBody>
            </p:sp>
            <p:sp>
              <p:nvSpPr>
                <p:cNvPr id="57367" name="Line 39"/>
                <p:cNvSpPr>
                  <a:spLocks noChangeShapeType="1"/>
                </p:cNvSpPr>
                <p:nvPr/>
              </p:nvSpPr>
              <p:spPr bwMode="auto">
                <a:xfrm>
                  <a:off x="975" y="527"/>
                  <a:ext cx="4395" cy="0"/>
                </a:xfrm>
                <a:prstGeom prst="line">
                  <a:avLst/>
                </a:prstGeom>
                <a:noFill/>
                <a:ln w="9525">
                  <a:solidFill>
                    <a:srgbClr val="FFFF00"/>
                  </a:solidFill>
                  <a:round/>
                  <a:headEnd type="triangle" w="med" len="med"/>
                  <a:tailEnd/>
                </a:ln>
              </p:spPr>
              <p:txBody>
                <a:bodyPr/>
                <a:lstStyle/>
                <a:p>
                  <a:endParaRPr lang="es-ES_tradnl"/>
                </a:p>
              </p:txBody>
            </p:sp>
          </p:grpSp>
        </p:grpSp>
        <p:grpSp>
          <p:nvGrpSpPr>
            <p:cNvPr id="57354" name="Group 40"/>
            <p:cNvGrpSpPr>
              <a:grpSpLocks/>
            </p:cNvGrpSpPr>
            <p:nvPr/>
          </p:nvGrpSpPr>
          <p:grpSpPr bwMode="auto">
            <a:xfrm>
              <a:off x="656" y="3466"/>
              <a:ext cx="4395" cy="676"/>
              <a:chOff x="975" y="257"/>
              <a:chExt cx="4395" cy="676"/>
            </a:xfrm>
          </p:grpSpPr>
          <p:grpSp>
            <p:nvGrpSpPr>
              <p:cNvPr id="57355" name="Group 41"/>
              <p:cNvGrpSpPr>
                <a:grpSpLocks/>
              </p:cNvGrpSpPr>
              <p:nvPr/>
            </p:nvGrpSpPr>
            <p:grpSpPr bwMode="auto">
              <a:xfrm>
                <a:off x="975" y="257"/>
                <a:ext cx="4395" cy="270"/>
                <a:chOff x="975" y="257"/>
                <a:chExt cx="4395" cy="270"/>
              </a:xfrm>
            </p:grpSpPr>
            <p:sp>
              <p:nvSpPr>
                <p:cNvPr id="57360" name="Line 42"/>
                <p:cNvSpPr>
                  <a:spLocks noChangeShapeType="1"/>
                </p:cNvSpPr>
                <p:nvPr/>
              </p:nvSpPr>
              <p:spPr bwMode="auto">
                <a:xfrm>
                  <a:off x="975" y="257"/>
                  <a:ext cx="4395" cy="0"/>
                </a:xfrm>
                <a:prstGeom prst="line">
                  <a:avLst/>
                </a:prstGeom>
                <a:noFill/>
                <a:ln w="9525">
                  <a:solidFill>
                    <a:srgbClr val="FFFF00"/>
                  </a:solidFill>
                  <a:round/>
                  <a:headEnd type="triangle" w="med" len="med"/>
                  <a:tailEnd/>
                </a:ln>
              </p:spPr>
              <p:txBody>
                <a:bodyPr/>
                <a:lstStyle/>
                <a:p>
                  <a:endParaRPr lang="es-ES_tradnl"/>
                </a:p>
              </p:txBody>
            </p:sp>
            <p:sp>
              <p:nvSpPr>
                <p:cNvPr id="57361" name="Line 43"/>
                <p:cNvSpPr>
                  <a:spLocks noChangeShapeType="1"/>
                </p:cNvSpPr>
                <p:nvPr/>
              </p:nvSpPr>
              <p:spPr bwMode="auto">
                <a:xfrm>
                  <a:off x="975" y="391"/>
                  <a:ext cx="4395" cy="0"/>
                </a:xfrm>
                <a:prstGeom prst="line">
                  <a:avLst/>
                </a:prstGeom>
                <a:noFill/>
                <a:ln w="9525">
                  <a:solidFill>
                    <a:srgbClr val="FFFF00"/>
                  </a:solidFill>
                  <a:round/>
                  <a:headEnd type="triangle" w="med" len="med"/>
                  <a:tailEnd/>
                </a:ln>
              </p:spPr>
              <p:txBody>
                <a:bodyPr/>
                <a:lstStyle/>
                <a:p>
                  <a:endParaRPr lang="es-ES_tradnl"/>
                </a:p>
              </p:txBody>
            </p:sp>
            <p:sp>
              <p:nvSpPr>
                <p:cNvPr id="57362" name="Line 44"/>
                <p:cNvSpPr>
                  <a:spLocks noChangeShapeType="1"/>
                </p:cNvSpPr>
                <p:nvPr/>
              </p:nvSpPr>
              <p:spPr bwMode="auto">
                <a:xfrm>
                  <a:off x="975" y="527"/>
                  <a:ext cx="4395" cy="0"/>
                </a:xfrm>
                <a:prstGeom prst="line">
                  <a:avLst/>
                </a:prstGeom>
                <a:noFill/>
                <a:ln w="9525">
                  <a:solidFill>
                    <a:srgbClr val="FFFF00"/>
                  </a:solidFill>
                  <a:round/>
                  <a:headEnd type="triangle" w="med" len="med"/>
                  <a:tailEnd/>
                </a:ln>
              </p:spPr>
              <p:txBody>
                <a:bodyPr/>
                <a:lstStyle/>
                <a:p>
                  <a:endParaRPr lang="es-ES_tradnl"/>
                </a:p>
              </p:txBody>
            </p:sp>
          </p:grpSp>
          <p:grpSp>
            <p:nvGrpSpPr>
              <p:cNvPr id="57356" name="Group 45"/>
              <p:cNvGrpSpPr>
                <a:grpSpLocks/>
              </p:cNvGrpSpPr>
              <p:nvPr/>
            </p:nvGrpSpPr>
            <p:grpSpPr bwMode="auto">
              <a:xfrm>
                <a:off x="975" y="663"/>
                <a:ext cx="4395" cy="270"/>
                <a:chOff x="975" y="257"/>
                <a:chExt cx="4395" cy="270"/>
              </a:xfrm>
            </p:grpSpPr>
            <p:sp>
              <p:nvSpPr>
                <p:cNvPr id="57357" name="Line 46"/>
                <p:cNvSpPr>
                  <a:spLocks noChangeShapeType="1"/>
                </p:cNvSpPr>
                <p:nvPr/>
              </p:nvSpPr>
              <p:spPr bwMode="auto">
                <a:xfrm>
                  <a:off x="975" y="257"/>
                  <a:ext cx="4395" cy="0"/>
                </a:xfrm>
                <a:prstGeom prst="line">
                  <a:avLst/>
                </a:prstGeom>
                <a:noFill/>
                <a:ln w="9525">
                  <a:solidFill>
                    <a:srgbClr val="FFFF00"/>
                  </a:solidFill>
                  <a:round/>
                  <a:headEnd type="triangle" w="med" len="med"/>
                  <a:tailEnd/>
                </a:ln>
              </p:spPr>
              <p:txBody>
                <a:bodyPr/>
                <a:lstStyle/>
                <a:p>
                  <a:endParaRPr lang="es-ES_tradnl"/>
                </a:p>
              </p:txBody>
            </p:sp>
            <p:sp>
              <p:nvSpPr>
                <p:cNvPr id="57358" name="Line 47"/>
                <p:cNvSpPr>
                  <a:spLocks noChangeShapeType="1"/>
                </p:cNvSpPr>
                <p:nvPr/>
              </p:nvSpPr>
              <p:spPr bwMode="auto">
                <a:xfrm>
                  <a:off x="975" y="391"/>
                  <a:ext cx="4395" cy="0"/>
                </a:xfrm>
                <a:prstGeom prst="line">
                  <a:avLst/>
                </a:prstGeom>
                <a:noFill/>
                <a:ln w="9525">
                  <a:solidFill>
                    <a:srgbClr val="FFFF00"/>
                  </a:solidFill>
                  <a:round/>
                  <a:headEnd type="triangle" w="med" len="med"/>
                  <a:tailEnd/>
                </a:ln>
              </p:spPr>
              <p:txBody>
                <a:bodyPr/>
                <a:lstStyle/>
                <a:p>
                  <a:endParaRPr lang="es-ES_tradnl"/>
                </a:p>
              </p:txBody>
            </p:sp>
            <p:sp>
              <p:nvSpPr>
                <p:cNvPr id="57359" name="Line 48"/>
                <p:cNvSpPr>
                  <a:spLocks noChangeShapeType="1"/>
                </p:cNvSpPr>
                <p:nvPr/>
              </p:nvSpPr>
              <p:spPr bwMode="auto">
                <a:xfrm>
                  <a:off x="975" y="527"/>
                  <a:ext cx="4395" cy="0"/>
                </a:xfrm>
                <a:prstGeom prst="line">
                  <a:avLst/>
                </a:prstGeom>
                <a:noFill/>
                <a:ln w="9525">
                  <a:solidFill>
                    <a:srgbClr val="FFFF00"/>
                  </a:solidFill>
                  <a:round/>
                  <a:headEnd type="triangle" w="med" len="med"/>
                  <a:tailEnd/>
                </a:ln>
              </p:spPr>
              <p:txBody>
                <a:bodyPr/>
                <a:lstStyle/>
                <a:p>
                  <a:endParaRPr lang="es-ES_tradnl"/>
                </a:p>
              </p:txBody>
            </p:sp>
          </p:grpSp>
        </p:grpSp>
      </p:grpSp>
      <p:sp>
        <p:nvSpPr>
          <p:cNvPr id="57347" name="Line 52"/>
          <p:cNvSpPr>
            <a:spLocks noChangeShapeType="1"/>
          </p:cNvSpPr>
          <p:nvPr/>
        </p:nvSpPr>
        <p:spPr bwMode="auto">
          <a:xfrm>
            <a:off x="2120900" y="1003300"/>
            <a:ext cx="0" cy="1527175"/>
          </a:xfrm>
          <a:prstGeom prst="line">
            <a:avLst/>
          </a:prstGeom>
          <a:noFill/>
          <a:ln w="76200">
            <a:solidFill>
              <a:schemeClr val="bg1"/>
            </a:solidFill>
            <a:round/>
            <a:headEnd/>
            <a:tailEnd/>
          </a:ln>
        </p:spPr>
        <p:txBody>
          <a:bodyPr/>
          <a:lstStyle/>
          <a:p>
            <a:endParaRPr lang="es-ES_tradnl"/>
          </a:p>
        </p:txBody>
      </p:sp>
      <p:sp>
        <p:nvSpPr>
          <p:cNvPr id="57348" name="Line 52"/>
          <p:cNvSpPr>
            <a:spLocks noChangeShapeType="1"/>
          </p:cNvSpPr>
          <p:nvPr/>
        </p:nvSpPr>
        <p:spPr bwMode="auto">
          <a:xfrm rot="19200000" flipH="1">
            <a:off x="2330450" y="2732088"/>
            <a:ext cx="0" cy="1528762"/>
          </a:xfrm>
          <a:prstGeom prst="line">
            <a:avLst/>
          </a:prstGeom>
          <a:noFill/>
          <a:ln w="76200">
            <a:solidFill>
              <a:schemeClr val="bg1"/>
            </a:solidFill>
            <a:round/>
            <a:headEnd/>
            <a:tailEnd/>
          </a:ln>
        </p:spPr>
        <p:txBody>
          <a:bodyPr/>
          <a:lstStyle/>
          <a:p>
            <a:endParaRPr lang="es-ES_tradnl"/>
          </a:p>
        </p:txBody>
      </p:sp>
      <p:sp>
        <p:nvSpPr>
          <p:cNvPr id="57349" name="Line 52"/>
          <p:cNvSpPr>
            <a:spLocks noChangeShapeType="1"/>
          </p:cNvSpPr>
          <p:nvPr/>
        </p:nvSpPr>
        <p:spPr bwMode="auto">
          <a:xfrm rot="17400000" flipH="1">
            <a:off x="2561432" y="5210968"/>
            <a:ext cx="0" cy="1528763"/>
          </a:xfrm>
          <a:prstGeom prst="line">
            <a:avLst/>
          </a:prstGeom>
          <a:noFill/>
          <a:ln w="76200">
            <a:solidFill>
              <a:schemeClr val="bg1"/>
            </a:solidFill>
            <a:round/>
            <a:headEnd/>
            <a:tailEnd/>
          </a:ln>
        </p:spPr>
        <p:txBody>
          <a:bodyPr/>
          <a:lstStyle/>
          <a:p>
            <a:endParaRPr lang="es-ES_tradnl"/>
          </a:p>
        </p:txBody>
      </p:sp>
      <p:sp>
        <p:nvSpPr>
          <p:cNvPr id="57350" name="Text Box 14"/>
          <p:cNvSpPr txBox="1">
            <a:spLocks noChangeArrowheads="1"/>
          </p:cNvSpPr>
          <p:nvPr/>
        </p:nvSpPr>
        <p:spPr bwMode="auto">
          <a:xfrm>
            <a:off x="0" y="0"/>
            <a:ext cx="9144000" cy="473075"/>
          </a:xfrm>
          <a:prstGeom prst="rect">
            <a:avLst/>
          </a:prstGeom>
          <a:solidFill>
            <a:schemeClr val="accent2"/>
          </a:solidFill>
          <a:ln w="9525">
            <a:noFill/>
            <a:miter lim="800000"/>
            <a:headEnd/>
            <a:tailEnd/>
          </a:ln>
        </p:spPr>
        <p:txBody>
          <a:bodyPr anchor="ctr" anchorCtr="1"/>
          <a:lstStyle/>
          <a:p>
            <a:pPr algn="ctr">
              <a:spcBef>
                <a:spcPct val="50000"/>
              </a:spcBef>
            </a:pPr>
            <a:r>
              <a:rPr lang="es-ES" sz="1600" b="1">
                <a:solidFill>
                  <a:srgbClr val="FFFFFF"/>
                </a:solidFill>
              </a:rPr>
              <a:t>El “número” de rayos de luz que incide sobre una superficie depende de su inclinación.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repeatCount="indefinite" fill="hold" nodeType="clickEffect">
                                  <p:stCondLst>
                                    <p:cond delay="0"/>
                                  </p:stCondLst>
                                  <p:endCondLst>
                                    <p:cond evt="onNext" delay="0">
                                      <p:tgtEl>
                                        <p:sldTgt/>
                                      </p:tgtEl>
                                    </p:cond>
                                  </p:end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1000"/>
                                        <p:tgtEl>
                                          <p:spTgt spid="2"/>
                                        </p:tgtEl>
                                      </p:cBhvr>
                                    </p:animEffect>
                                  </p:childTnLst>
                                  <p:subTnLst>
                                    <p:set>
                                      <p:cBhvr override="childStyle">
                                        <p:cTn dur="1" fill="hold" display="0" masterRel="nextClick" afterEffect="1"/>
                                        <p:tgtEl>
                                          <p:spTgt spid="2"/>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58370" name="Group 55"/>
          <p:cNvGrpSpPr>
            <a:grpSpLocks/>
          </p:cNvGrpSpPr>
          <p:nvPr/>
        </p:nvGrpSpPr>
        <p:grpSpPr bwMode="auto">
          <a:xfrm>
            <a:off x="1597025" y="782638"/>
            <a:ext cx="6421438" cy="5792787"/>
            <a:chOff x="656" y="202"/>
            <a:chExt cx="4395" cy="3940"/>
          </a:xfrm>
        </p:grpSpPr>
        <p:grpSp>
          <p:nvGrpSpPr>
            <p:cNvPr id="58378" name="Group 3"/>
            <p:cNvGrpSpPr>
              <a:grpSpLocks/>
            </p:cNvGrpSpPr>
            <p:nvPr/>
          </p:nvGrpSpPr>
          <p:grpSpPr bwMode="auto">
            <a:xfrm>
              <a:off x="656" y="202"/>
              <a:ext cx="4395" cy="1490"/>
              <a:chOff x="975" y="257"/>
              <a:chExt cx="4395" cy="1490"/>
            </a:xfrm>
          </p:grpSpPr>
          <p:grpSp>
            <p:nvGrpSpPr>
              <p:cNvPr id="58406" name="Group 4"/>
              <p:cNvGrpSpPr>
                <a:grpSpLocks/>
              </p:cNvGrpSpPr>
              <p:nvPr/>
            </p:nvGrpSpPr>
            <p:grpSpPr bwMode="auto">
              <a:xfrm>
                <a:off x="975" y="257"/>
                <a:ext cx="4395" cy="676"/>
                <a:chOff x="975" y="257"/>
                <a:chExt cx="4395" cy="676"/>
              </a:xfrm>
            </p:grpSpPr>
            <p:grpSp>
              <p:nvGrpSpPr>
                <p:cNvPr id="58416" name="Group 5"/>
                <p:cNvGrpSpPr>
                  <a:grpSpLocks/>
                </p:cNvGrpSpPr>
                <p:nvPr/>
              </p:nvGrpSpPr>
              <p:grpSpPr bwMode="auto">
                <a:xfrm>
                  <a:off x="975" y="257"/>
                  <a:ext cx="4395" cy="270"/>
                  <a:chOff x="975" y="257"/>
                  <a:chExt cx="4395" cy="270"/>
                </a:xfrm>
              </p:grpSpPr>
              <p:sp>
                <p:nvSpPr>
                  <p:cNvPr id="58421" name="Line 6"/>
                  <p:cNvSpPr>
                    <a:spLocks noChangeShapeType="1"/>
                  </p:cNvSpPr>
                  <p:nvPr/>
                </p:nvSpPr>
                <p:spPr bwMode="auto">
                  <a:xfrm>
                    <a:off x="975" y="257"/>
                    <a:ext cx="4395" cy="0"/>
                  </a:xfrm>
                  <a:prstGeom prst="line">
                    <a:avLst/>
                  </a:prstGeom>
                  <a:noFill/>
                  <a:ln w="9525">
                    <a:solidFill>
                      <a:srgbClr val="FFFF00"/>
                    </a:solidFill>
                    <a:round/>
                    <a:headEnd type="triangle" w="med" len="med"/>
                    <a:tailEnd/>
                  </a:ln>
                </p:spPr>
                <p:txBody>
                  <a:bodyPr/>
                  <a:lstStyle/>
                  <a:p>
                    <a:endParaRPr lang="es-ES_tradnl"/>
                  </a:p>
                </p:txBody>
              </p:sp>
              <p:sp>
                <p:nvSpPr>
                  <p:cNvPr id="58422" name="Line 7"/>
                  <p:cNvSpPr>
                    <a:spLocks noChangeShapeType="1"/>
                  </p:cNvSpPr>
                  <p:nvPr/>
                </p:nvSpPr>
                <p:spPr bwMode="auto">
                  <a:xfrm>
                    <a:off x="975" y="391"/>
                    <a:ext cx="4395" cy="0"/>
                  </a:xfrm>
                  <a:prstGeom prst="line">
                    <a:avLst/>
                  </a:prstGeom>
                  <a:noFill/>
                  <a:ln w="9525">
                    <a:solidFill>
                      <a:srgbClr val="FFFF00"/>
                    </a:solidFill>
                    <a:round/>
                    <a:headEnd type="triangle" w="med" len="med"/>
                    <a:tailEnd/>
                  </a:ln>
                </p:spPr>
                <p:txBody>
                  <a:bodyPr/>
                  <a:lstStyle/>
                  <a:p>
                    <a:endParaRPr lang="es-ES_tradnl"/>
                  </a:p>
                </p:txBody>
              </p:sp>
              <p:sp>
                <p:nvSpPr>
                  <p:cNvPr id="58423" name="Line 8"/>
                  <p:cNvSpPr>
                    <a:spLocks noChangeShapeType="1"/>
                  </p:cNvSpPr>
                  <p:nvPr/>
                </p:nvSpPr>
                <p:spPr bwMode="auto">
                  <a:xfrm>
                    <a:off x="975" y="527"/>
                    <a:ext cx="4395" cy="0"/>
                  </a:xfrm>
                  <a:prstGeom prst="line">
                    <a:avLst/>
                  </a:prstGeom>
                  <a:noFill/>
                  <a:ln w="9525">
                    <a:solidFill>
                      <a:srgbClr val="FFFF00"/>
                    </a:solidFill>
                    <a:round/>
                    <a:headEnd type="triangle" w="med" len="med"/>
                    <a:tailEnd/>
                  </a:ln>
                </p:spPr>
                <p:txBody>
                  <a:bodyPr/>
                  <a:lstStyle/>
                  <a:p>
                    <a:endParaRPr lang="es-ES_tradnl"/>
                  </a:p>
                </p:txBody>
              </p:sp>
            </p:grpSp>
            <p:grpSp>
              <p:nvGrpSpPr>
                <p:cNvPr id="58417" name="Group 9"/>
                <p:cNvGrpSpPr>
                  <a:grpSpLocks/>
                </p:cNvGrpSpPr>
                <p:nvPr/>
              </p:nvGrpSpPr>
              <p:grpSpPr bwMode="auto">
                <a:xfrm>
                  <a:off x="975" y="663"/>
                  <a:ext cx="4395" cy="270"/>
                  <a:chOff x="975" y="257"/>
                  <a:chExt cx="4395" cy="270"/>
                </a:xfrm>
              </p:grpSpPr>
              <p:sp>
                <p:nvSpPr>
                  <p:cNvPr id="58418" name="Line 10"/>
                  <p:cNvSpPr>
                    <a:spLocks noChangeShapeType="1"/>
                  </p:cNvSpPr>
                  <p:nvPr/>
                </p:nvSpPr>
                <p:spPr bwMode="auto">
                  <a:xfrm>
                    <a:off x="975" y="257"/>
                    <a:ext cx="4395" cy="0"/>
                  </a:xfrm>
                  <a:prstGeom prst="line">
                    <a:avLst/>
                  </a:prstGeom>
                  <a:noFill/>
                  <a:ln w="9525">
                    <a:solidFill>
                      <a:srgbClr val="FFFF00"/>
                    </a:solidFill>
                    <a:round/>
                    <a:headEnd type="triangle" w="med" len="med"/>
                    <a:tailEnd/>
                  </a:ln>
                </p:spPr>
                <p:txBody>
                  <a:bodyPr/>
                  <a:lstStyle/>
                  <a:p>
                    <a:endParaRPr lang="es-ES_tradnl"/>
                  </a:p>
                </p:txBody>
              </p:sp>
              <p:sp>
                <p:nvSpPr>
                  <p:cNvPr id="58419" name="Line 11"/>
                  <p:cNvSpPr>
                    <a:spLocks noChangeShapeType="1"/>
                  </p:cNvSpPr>
                  <p:nvPr/>
                </p:nvSpPr>
                <p:spPr bwMode="auto">
                  <a:xfrm>
                    <a:off x="975" y="391"/>
                    <a:ext cx="4395" cy="0"/>
                  </a:xfrm>
                  <a:prstGeom prst="line">
                    <a:avLst/>
                  </a:prstGeom>
                  <a:noFill/>
                  <a:ln w="9525">
                    <a:solidFill>
                      <a:srgbClr val="FFFF00"/>
                    </a:solidFill>
                    <a:round/>
                    <a:headEnd type="triangle" w="med" len="med"/>
                    <a:tailEnd/>
                  </a:ln>
                </p:spPr>
                <p:txBody>
                  <a:bodyPr/>
                  <a:lstStyle/>
                  <a:p>
                    <a:endParaRPr lang="es-ES_tradnl"/>
                  </a:p>
                </p:txBody>
              </p:sp>
              <p:sp>
                <p:nvSpPr>
                  <p:cNvPr id="58420" name="Line 12"/>
                  <p:cNvSpPr>
                    <a:spLocks noChangeShapeType="1"/>
                  </p:cNvSpPr>
                  <p:nvPr/>
                </p:nvSpPr>
                <p:spPr bwMode="auto">
                  <a:xfrm>
                    <a:off x="975" y="527"/>
                    <a:ext cx="4395" cy="0"/>
                  </a:xfrm>
                  <a:prstGeom prst="line">
                    <a:avLst/>
                  </a:prstGeom>
                  <a:noFill/>
                  <a:ln w="9525">
                    <a:solidFill>
                      <a:srgbClr val="FFFF00"/>
                    </a:solidFill>
                    <a:round/>
                    <a:headEnd type="triangle" w="med" len="med"/>
                    <a:tailEnd/>
                  </a:ln>
                </p:spPr>
                <p:txBody>
                  <a:bodyPr/>
                  <a:lstStyle/>
                  <a:p>
                    <a:endParaRPr lang="es-ES_tradnl"/>
                  </a:p>
                </p:txBody>
              </p:sp>
            </p:grpSp>
          </p:grpSp>
          <p:grpSp>
            <p:nvGrpSpPr>
              <p:cNvPr id="58407" name="Group 13"/>
              <p:cNvGrpSpPr>
                <a:grpSpLocks/>
              </p:cNvGrpSpPr>
              <p:nvPr/>
            </p:nvGrpSpPr>
            <p:grpSpPr bwMode="auto">
              <a:xfrm>
                <a:off x="975" y="1071"/>
                <a:ext cx="4395" cy="676"/>
                <a:chOff x="975" y="257"/>
                <a:chExt cx="4395" cy="676"/>
              </a:xfrm>
            </p:grpSpPr>
            <p:grpSp>
              <p:nvGrpSpPr>
                <p:cNvPr id="58408" name="Group 14"/>
                <p:cNvGrpSpPr>
                  <a:grpSpLocks/>
                </p:cNvGrpSpPr>
                <p:nvPr/>
              </p:nvGrpSpPr>
              <p:grpSpPr bwMode="auto">
                <a:xfrm>
                  <a:off x="975" y="257"/>
                  <a:ext cx="4395" cy="270"/>
                  <a:chOff x="975" y="257"/>
                  <a:chExt cx="4395" cy="270"/>
                </a:xfrm>
              </p:grpSpPr>
              <p:sp>
                <p:nvSpPr>
                  <p:cNvPr id="58413" name="Line 15"/>
                  <p:cNvSpPr>
                    <a:spLocks noChangeShapeType="1"/>
                  </p:cNvSpPr>
                  <p:nvPr/>
                </p:nvSpPr>
                <p:spPr bwMode="auto">
                  <a:xfrm>
                    <a:off x="975" y="257"/>
                    <a:ext cx="4395" cy="0"/>
                  </a:xfrm>
                  <a:prstGeom prst="line">
                    <a:avLst/>
                  </a:prstGeom>
                  <a:noFill/>
                  <a:ln w="9525">
                    <a:solidFill>
                      <a:srgbClr val="FFFF00"/>
                    </a:solidFill>
                    <a:round/>
                    <a:headEnd type="triangle" w="med" len="med"/>
                    <a:tailEnd/>
                  </a:ln>
                </p:spPr>
                <p:txBody>
                  <a:bodyPr/>
                  <a:lstStyle/>
                  <a:p>
                    <a:endParaRPr lang="es-ES_tradnl"/>
                  </a:p>
                </p:txBody>
              </p:sp>
              <p:sp>
                <p:nvSpPr>
                  <p:cNvPr id="58414" name="Line 16"/>
                  <p:cNvSpPr>
                    <a:spLocks noChangeShapeType="1"/>
                  </p:cNvSpPr>
                  <p:nvPr/>
                </p:nvSpPr>
                <p:spPr bwMode="auto">
                  <a:xfrm>
                    <a:off x="975" y="391"/>
                    <a:ext cx="4395" cy="0"/>
                  </a:xfrm>
                  <a:prstGeom prst="line">
                    <a:avLst/>
                  </a:prstGeom>
                  <a:noFill/>
                  <a:ln w="9525">
                    <a:solidFill>
                      <a:srgbClr val="FFFF00"/>
                    </a:solidFill>
                    <a:round/>
                    <a:headEnd type="triangle" w="med" len="med"/>
                    <a:tailEnd/>
                  </a:ln>
                </p:spPr>
                <p:txBody>
                  <a:bodyPr/>
                  <a:lstStyle/>
                  <a:p>
                    <a:endParaRPr lang="es-ES_tradnl"/>
                  </a:p>
                </p:txBody>
              </p:sp>
              <p:sp>
                <p:nvSpPr>
                  <p:cNvPr id="58415" name="Line 17"/>
                  <p:cNvSpPr>
                    <a:spLocks noChangeShapeType="1"/>
                  </p:cNvSpPr>
                  <p:nvPr/>
                </p:nvSpPr>
                <p:spPr bwMode="auto">
                  <a:xfrm>
                    <a:off x="975" y="527"/>
                    <a:ext cx="4395" cy="0"/>
                  </a:xfrm>
                  <a:prstGeom prst="line">
                    <a:avLst/>
                  </a:prstGeom>
                  <a:noFill/>
                  <a:ln w="9525">
                    <a:solidFill>
                      <a:srgbClr val="FFFF00"/>
                    </a:solidFill>
                    <a:round/>
                    <a:headEnd type="triangle" w="med" len="med"/>
                    <a:tailEnd/>
                  </a:ln>
                </p:spPr>
                <p:txBody>
                  <a:bodyPr/>
                  <a:lstStyle/>
                  <a:p>
                    <a:endParaRPr lang="es-ES_tradnl"/>
                  </a:p>
                </p:txBody>
              </p:sp>
            </p:grpSp>
            <p:grpSp>
              <p:nvGrpSpPr>
                <p:cNvPr id="58409" name="Group 18"/>
                <p:cNvGrpSpPr>
                  <a:grpSpLocks/>
                </p:cNvGrpSpPr>
                <p:nvPr/>
              </p:nvGrpSpPr>
              <p:grpSpPr bwMode="auto">
                <a:xfrm>
                  <a:off x="975" y="663"/>
                  <a:ext cx="4395" cy="270"/>
                  <a:chOff x="975" y="257"/>
                  <a:chExt cx="4395" cy="270"/>
                </a:xfrm>
              </p:grpSpPr>
              <p:sp>
                <p:nvSpPr>
                  <p:cNvPr id="58410" name="Line 19"/>
                  <p:cNvSpPr>
                    <a:spLocks noChangeShapeType="1"/>
                  </p:cNvSpPr>
                  <p:nvPr/>
                </p:nvSpPr>
                <p:spPr bwMode="auto">
                  <a:xfrm>
                    <a:off x="975" y="257"/>
                    <a:ext cx="4395" cy="0"/>
                  </a:xfrm>
                  <a:prstGeom prst="line">
                    <a:avLst/>
                  </a:prstGeom>
                  <a:noFill/>
                  <a:ln w="9525">
                    <a:solidFill>
                      <a:srgbClr val="FFFF00"/>
                    </a:solidFill>
                    <a:round/>
                    <a:headEnd type="triangle" w="med" len="med"/>
                    <a:tailEnd/>
                  </a:ln>
                </p:spPr>
                <p:txBody>
                  <a:bodyPr/>
                  <a:lstStyle/>
                  <a:p>
                    <a:endParaRPr lang="es-ES_tradnl"/>
                  </a:p>
                </p:txBody>
              </p:sp>
              <p:sp>
                <p:nvSpPr>
                  <p:cNvPr id="58411" name="Line 20"/>
                  <p:cNvSpPr>
                    <a:spLocks noChangeShapeType="1"/>
                  </p:cNvSpPr>
                  <p:nvPr/>
                </p:nvSpPr>
                <p:spPr bwMode="auto">
                  <a:xfrm>
                    <a:off x="975" y="391"/>
                    <a:ext cx="4395" cy="0"/>
                  </a:xfrm>
                  <a:prstGeom prst="line">
                    <a:avLst/>
                  </a:prstGeom>
                  <a:noFill/>
                  <a:ln w="9525">
                    <a:solidFill>
                      <a:srgbClr val="FFFF00"/>
                    </a:solidFill>
                    <a:round/>
                    <a:headEnd type="triangle" w="med" len="med"/>
                    <a:tailEnd/>
                  </a:ln>
                </p:spPr>
                <p:txBody>
                  <a:bodyPr/>
                  <a:lstStyle/>
                  <a:p>
                    <a:endParaRPr lang="es-ES_tradnl"/>
                  </a:p>
                </p:txBody>
              </p:sp>
              <p:sp>
                <p:nvSpPr>
                  <p:cNvPr id="58412" name="Line 21"/>
                  <p:cNvSpPr>
                    <a:spLocks noChangeShapeType="1"/>
                  </p:cNvSpPr>
                  <p:nvPr/>
                </p:nvSpPr>
                <p:spPr bwMode="auto">
                  <a:xfrm>
                    <a:off x="975" y="527"/>
                    <a:ext cx="4395" cy="0"/>
                  </a:xfrm>
                  <a:prstGeom prst="line">
                    <a:avLst/>
                  </a:prstGeom>
                  <a:noFill/>
                  <a:ln w="9525">
                    <a:solidFill>
                      <a:srgbClr val="FFFF00"/>
                    </a:solidFill>
                    <a:round/>
                    <a:headEnd type="triangle" w="med" len="med"/>
                    <a:tailEnd/>
                  </a:ln>
                </p:spPr>
                <p:txBody>
                  <a:bodyPr/>
                  <a:lstStyle/>
                  <a:p>
                    <a:endParaRPr lang="es-ES_tradnl"/>
                  </a:p>
                </p:txBody>
              </p:sp>
            </p:grpSp>
          </p:grpSp>
        </p:grpSp>
        <p:grpSp>
          <p:nvGrpSpPr>
            <p:cNvPr id="58379" name="Group 22"/>
            <p:cNvGrpSpPr>
              <a:grpSpLocks/>
            </p:cNvGrpSpPr>
            <p:nvPr/>
          </p:nvGrpSpPr>
          <p:grpSpPr bwMode="auto">
            <a:xfrm>
              <a:off x="656" y="1833"/>
              <a:ext cx="4395" cy="676"/>
              <a:chOff x="975" y="257"/>
              <a:chExt cx="4395" cy="676"/>
            </a:xfrm>
          </p:grpSpPr>
          <p:grpSp>
            <p:nvGrpSpPr>
              <p:cNvPr id="58398" name="Group 23"/>
              <p:cNvGrpSpPr>
                <a:grpSpLocks/>
              </p:cNvGrpSpPr>
              <p:nvPr/>
            </p:nvGrpSpPr>
            <p:grpSpPr bwMode="auto">
              <a:xfrm>
                <a:off x="975" y="257"/>
                <a:ext cx="4395" cy="270"/>
                <a:chOff x="975" y="257"/>
                <a:chExt cx="4395" cy="270"/>
              </a:xfrm>
            </p:grpSpPr>
            <p:sp>
              <p:nvSpPr>
                <p:cNvPr id="58403" name="Line 24"/>
                <p:cNvSpPr>
                  <a:spLocks noChangeShapeType="1"/>
                </p:cNvSpPr>
                <p:nvPr/>
              </p:nvSpPr>
              <p:spPr bwMode="auto">
                <a:xfrm>
                  <a:off x="975" y="257"/>
                  <a:ext cx="4395" cy="0"/>
                </a:xfrm>
                <a:prstGeom prst="line">
                  <a:avLst/>
                </a:prstGeom>
                <a:noFill/>
                <a:ln w="9525">
                  <a:solidFill>
                    <a:srgbClr val="FFFF00"/>
                  </a:solidFill>
                  <a:round/>
                  <a:headEnd type="triangle" w="med" len="med"/>
                  <a:tailEnd/>
                </a:ln>
              </p:spPr>
              <p:txBody>
                <a:bodyPr/>
                <a:lstStyle/>
                <a:p>
                  <a:endParaRPr lang="es-ES_tradnl"/>
                </a:p>
              </p:txBody>
            </p:sp>
            <p:sp>
              <p:nvSpPr>
                <p:cNvPr id="58404" name="Line 25"/>
                <p:cNvSpPr>
                  <a:spLocks noChangeShapeType="1"/>
                </p:cNvSpPr>
                <p:nvPr/>
              </p:nvSpPr>
              <p:spPr bwMode="auto">
                <a:xfrm>
                  <a:off x="975" y="391"/>
                  <a:ext cx="4395" cy="0"/>
                </a:xfrm>
                <a:prstGeom prst="line">
                  <a:avLst/>
                </a:prstGeom>
                <a:noFill/>
                <a:ln w="9525">
                  <a:solidFill>
                    <a:srgbClr val="FFFF00"/>
                  </a:solidFill>
                  <a:round/>
                  <a:headEnd type="triangle" w="med" len="med"/>
                  <a:tailEnd/>
                </a:ln>
              </p:spPr>
              <p:txBody>
                <a:bodyPr/>
                <a:lstStyle/>
                <a:p>
                  <a:endParaRPr lang="es-ES_tradnl"/>
                </a:p>
              </p:txBody>
            </p:sp>
            <p:sp>
              <p:nvSpPr>
                <p:cNvPr id="58405" name="Line 26"/>
                <p:cNvSpPr>
                  <a:spLocks noChangeShapeType="1"/>
                </p:cNvSpPr>
                <p:nvPr/>
              </p:nvSpPr>
              <p:spPr bwMode="auto">
                <a:xfrm>
                  <a:off x="975" y="527"/>
                  <a:ext cx="4395" cy="0"/>
                </a:xfrm>
                <a:prstGeom prst="line">
                  <a:avLst/>
                </a:prstGeom>
                <a:noFill/>
                <a:ln w="9525">
                  <a:solidFill>
                    <a:srgbClr val="FFFF00"/>
                  </a:solidFill>
                  <a:round/>
                  <a:headEnd type="triangle" w="med" len="med"/>
                  <a:tailEnd/>
                </a:ln>
              </p:spPr>
              <p:txBody>
                <a:bodyPr/>
                <a:lstStyle/>
                <a:p>
                  <a:endParaRPr lang="es-ES_tradnl"/>
                </a:p>
              </p:txBody>
            </p:sp>
          </p:grpSp>
          <p:grpSp>
            <p:nvGrpSpPr>
              <p:cNvPr id="58399" name="Group 27"/>
              <p:cNvGrpSpPr>
                <a:grpSpLocks/>
              </p:cNvGrpSpPr>
              <p:nvPr/>
            </p:nvGrpSpPr>
            <p:grpSpPr bwMode="auto">
              <a:xfrm>
                <a:off x="975" y="663"/>
                <a:ext cx="4395" cy="270"/>
                <a:chOff x="975" y="257"/>
                <a:chExt cx="4395" cy="270"/>
              </a:xfrm>
            </p:grpSpPr>
            <p:sp>
              <p:nvSpPr>
                <p:cNvPr id="58400" name="Line 28"/>
                <p:cNvSpPr>
                  <a:spLocks noChangeShapeType="1"/>
                </p:cNvSpPr>
                <p:nvPr/>
              </p:nvSpPr>
              <p:spPr bwMode="auto">
                <a:xfrm>
                  <a:off x="975" y="257"/>
                  <a:ext cx="4395" cy="0"/>
                </a:xfrm>
                <a:prstGeom prst="line">
                  <a:avLst/>
                </a:prstGeom>
                <a:noFill/>
                <a:ln w="9525">
                  <a:solidFill>
                    <a:srgbClr val="FFFF00"/>
                  </a:solidFill>
                  <a:round/>
                  <a:headEnd type="triangle" w="med" len="med"/>
                  <a:tailEnd/>
                </a:ln>
              </p:spPr>
              <p:txBody>
                <a:bodyPr/>
                <a:lstStyle/>
                <a:p>
                  <a:endParaRPr lang="es-ES_tradnl"/>
                </a:p>
              </p:txBody>
            </p:sp>
            <p:sp>
              <p:nvSpPr>
                <p:cNvPr id="58401" name="Line 29"/>
                <p:cNvSpPr>
                  <a:spLocks noChangeShapeType="1"/>
                </p:cNvSpPr>
                <p:nvPr/>
              </p:nvSpPr>
              <p:spPr bwMode="auto">
                <a:xfrm>
                  <a:off x="975" y="391"/>
                  <a:ext cx="4395" cy="0"/>
                </a:xfrm>
                <a:prstGeom prst="line">
                  <a:avLst/>
                </a:prstGeom>
                <a:noFill/>
                <a:ln w="9525">
                  <a:solidFill>
                    <a:srgbClr val="FFFF00"/>
                  </a:solidFill>
                  <a:round/>
                  <a:headEnd type="triangle" w="med" len="med"/>
                  <a:tailEnd/>
                </a:ln>
              </p:spPr>
              <p:txBody>
                <a:bodyPr/>
                <a:lstStyle/>
                <a:p>
                  <a:endParaRPr lang="es-ES_tradnl"/>
                </a:p>
              </p:txBody>
            </p:sp>
            <p:sp>
              <p:nvSpPr>
                <p:cNvPr id="58402" name="Line 30"/>
                <p:cNvSpPr>
                  <a:spLocks noChangeShapeType="1"/>
                </p:cNvSpPr>
                <p:nvPr/>
              </p:nvSpPr>
              <p:spPr bwMode="auto">
                <a:xfrm>
                  <a:off x="975" y="527"/>
                  <a:ext cx="4395" cy="0"/>
                </a:xfrm>
                <a:prstGeom prst="line">
                  <a:avLst/>
                </a:prstGeom>
                <a:noFill/>
                <a:ln w="9525">
                  <a:solidFill>
                    <a:srgbClr val="FFFF00"/>
                  </a:solidFill>
                  <a:round/>
                  <a:headEnd type="triangle" w="med" len="med"/>
                  <a:tailEnd/>
                </a:ln>
              </p:spPr>
              <p:txBody>
                <a:bodyPr/>
                <a:lstStyle/>
                <a:p>
                  <a:endParaRPr lang="es-ES_tradnl"/>
                </a:p>
              </p:txBody>
            </p:sp>
          </p:grpSp>
        </p:grpSp>
        <p:grpSp>
          <p:nvGrpSpPr>
            <p:cNvPr id="58380" name="Group 31"/>
            <p:cNvGrpSpPr>
              <a:grpSpLocks/>
            </p:cNvGrpSpPr>
            <p:nvPr/>
          </p:nvGrpSpPr>
          <p:grpSpPr bwMode="auto">
            <a:xfrm>
              <a:off x="656" y="2647"/>
              <a:ext cx="4395" cy="676"/>
              <a:chOff x="975" y="257"/>
              <a:chExt cx="4395" cy="676"/>
            </a:xfrm>
          </p:grpSpPr>
          <p:grpSp>
            <p:nvGrpSpPr>
              <p:cNvPr id="58390" name="Group 32"/>
              <p:cNvGrpSpPr>
                <a:grpSpLocks/>
              </p:cNvGrpSpPr>
              <p:nvPr/>
            </p:nvGrpSpPr>
            <p:grpSpPr bwMode="auto">
              <a:xfrm>
                <a:off x="975" y="257"/>
                <a:ext cx="4395" cy="270"/>
                <a:chOff x="975" y="257"/>
                <a:chExt cx="4395" cy="270"/>
              </a:xfrm>
            </p:grpSpPr>
            <p:sp>
              <p:nvSpPr>
                <p:cNvPr id="58395" name="Line 33"/>
                <p:cNvSpPr>
                  <a:spLocks noChangeShapeType="1"/>
                </p:cNvSpPr>
                <p:nvPr/>
              </p:nvSpPr>
              <p:spPr bwMode="auto">
                <a:xfrm>
                  <a:off x="975" y="257"/>
                  <a:ext cx="4395" cy="0"/>
                </a:xfrm>
                <a:prstGeom prst="line">
                  <a:avLst/>
                </a:prstGeom>
                <a:noFill/>
                <a:ln w="9525">
                  <a:solidFill>
                    <a:srgbClr val="FFFF00"/>
                  </a:solidFill>
                  <a:round/>
                  <a:headEnd type="triangle" w="med" len="med"/>
                  <a:tailEnd/>
                </a:ln>
              </p:spPr>
              <p:txBody>
                <a:bodyPr/>
                <a:lstStyle/>
                <a:p>
                  <a:endParaRPr lang="es-ES_tradnl"/>
                </a:p>
              </p:txBody>
            </p:sp>
            <p:sp>
              <p:nvSpPr>
                <p:cNvPr id="58396" name="Line 34"/>
                <p:cNvSpPr>
                  <a:spLocks noChangeShapeType="1"/>
                </p:cNvSpPr>
                <p:nvPr/>
              </p:nvSpPr>
              <p:spPr bwMode="auto">
                <a:xfrm>
                  <a:off x="975" y="391"/>
                  <a:ext cx="4395" cy="0"/>
                </a:xfrm>
                <a:prstGeom prst="line">
                  <a:avLst/>
                </a:prstGeom>
                <a:noFill/>
                <a:ln w="9525">
                  <a:solidFill>
                    <a:srgbClr val="FFFF00"/>
                  </a:solidFill>
                  <a:round/>
                  <a:headEnd type="triangle" w="med" len="med"/>
                  <a:tailEnd/>
                </a:ln>
              </p:spPr>
              <p:txBody>
                <a:bodyPr/>
                <a:lstStyle/>
                <a:p>
                  <a:endParaRPr lang="es-ES_tradnl"/>
                </a:p>
              </p:txBody>
            </p:sp>
            <p:sp>
              <p:nvSpPr>
                <p:cNvPr id="58397" name="Line 35"/>
                <p:cNvSpPr>
                  <a:spLocks noChangeShapeType="1"/>
                </p:cNvSpPr>
                <p:nvPr/>
              </p:nvSpPr>
              <p:spPr bwMode="auto">
                <a:xfrm>
                  <a:off x="975" y="527"/>
                  <a:ext cx="4395" cy="0"/>
                </a:xfrm>
                <a:prstGeom prst="line">
                  <a:avLst/>
                </a:prstGeom>
                <a:noFill/>
                <a:ln w="9525">
                  <a:solidFill>
                    <a:srgbClr val="FFFF00"/>
                  </a:solidFill>
                  <a:round/>
                  <a:headEnd type="triangle" w="med" len="med"/>
                  <a:tailEnd/>
                </a:ln>
              </p:spPr>
              <p:txBody>
                <a:bodyPr/>
                <a:lstStyle/>
                <a:p>
                  <a:endParaRPr lang="es-ES_tradnl"/>
                </a:p>
              </p:txBody>
            </p:sp>
          </p:grpSp>
          <p:grpSp>
            <p:nvGrpSpPr>
              <p:cNvPr id="58391" name="Group 36"/>
              <p:cNvGrpSpPr>
                <a:grpSpLocks/>
              </p:cNvGrpSpPr>
              <p:nvPr/>
            </p:nvGrpSpPr>
            <p:grpSpPr bwMode="auto">
              <a:xfrm>
                <a:off x="975" y="663"/>
                <a:ext cx="4395" cy="270"/>
                <a:chOff x="975" y="257"/>
                <a:chExt cx="4395" cy="270"/>
              </a:xfrm>
            </p:grpSpPr>
            <p:sp>
              <p:nvSpPr>
                <p:cNvPr id="58392" name="Line 37"/>
                <p:cNvSpPr>
                  <a:spLocks noChangeShapeType="1"/>
                </p:cNvSpPr>
                <p:nvPr/>
              </p:nvSpPr>
              <p:spPr bwMode="auto">
                <a:xfrm>
                  <a:off x="975" y="257"/>
                  <a:ext cx="4395" cy="0"/>
                </a:xfrm>
                <a:prstGeom prst="line">
                  <a:avLst/>
                </a:prstGeom>
                <a:noFill/>
                <a:ln w="9525">
                  <a:solidFill>
                    <a:srgbClr val="FFFF00"/>
                  </a:solidFill>
                  <a:round/>
                  <a:headEnd type="triangle" w="med" len="med"/>
                  <a:tailEnd/>
                </a:ln>
              </p:spPr>
              <p:txBody>
                <a:bodyPr/>
                <a:lstStyle/>
                <a:p>
                  <a:endParaRPr lang="es-ES_tradnl"/>
                </a:p>
              </p:txBody>
            </p:sp>
            <p:sp>
              <p:nvSpPr>
                <p:cNvPr id="58393" name="Line 38"/>
                <p:cNvSpPr>
                  <a:spLocks noChangeShapeType="1"/>
                </p:cNvSpPr>
                <p:nvPr/>
              </p:nvSpPr>
              <p:spPr bwMode="auto">
                <a:xfrm>
                  <a:off x="975" y="391"/>
                  <a:ext cx="4395" cy="0"/>
                </a:xfrm>
                <a:prstGeom prst="line">
                  <a:avLst/>
                </a:prstGeom>
                <a:noFill/>
                <a:ln w="9525">
                  <a:solidFill>
                    <a:srgbClr val="FFFF00"/>
                  </a:solidFill>
                  <a:round/>
                  <a:headEnd type="triangle" w="med" len="med"/>
                  <a:tailEnd/>
                </a:ln>
              </p:spPr>
              <p:txBody>
                <a:bodyPr/>
                <a:lstStyle/>
                <a:p>
                  <a:endParaRPr lang="es-ES_tradnl"/>
                </a:p>
              </p:txBody>
            </p:sp>
            <p:sp>
              <p:nvSpPr>
                <p:cNvPr id="58394" name="Line 39"/>
                <p:cNvSpPr>
                  <a:spLocks noChangeShapeType="1"/>
                </p:cNvSpPr>
                <p:nvPr/>
              </p:nvSpPr>
              <p:spPr bwMode="auto">
                <a:xfrm>
                  <a:off x="975" y="527"/>
                  <a:ext cx="4395" cy="0"/>
                </a:xfrm>
                <a:prstGeom prst="line">
                  <a:avLst/>
                </a:prstGeom>
                <a:noFill/>
                <a:ln w="9525">
                  <a:solidFill>
                    <a:srgbClr val="FFFF00"/>
                  </a:solidFill>
                  <a:round/>
                  <a:headEnd type="triangle" w="med" len="med"/>
                  <a:tailEnd/>
                </a:ln>
              </p:spPr>
              <p:txBody>
                <a:bodyPr/>
                <a:lstStyle/>
                <a:p>
                  <a:endParaRPr lang="es-ES_tradnl"/>
                </a:p>
              </p:txBody>
            </p:sp>
          </p:grpSp>
        </p:grpSp>
        <p:grpSp>
          <p:nvGrpSpPr>
            <p:cNvPr id="58381" name="Group 40"/>
            <p:cNvGrpSpPr>
              <a:grpSpLocks/>
            </p:cNvGrpSpPr>
            <p:nvPr/>
          </p:nvGrpSpPr>
          <p:grpSpPr bwMode="auto">
            <a:xfrm>
              <a:off x="656" y="3466"/>
              <a:ext cx="4395" cy="676"/>
              <a:chOff x="975" y="257"/>
              <a:chExt cx="4395" cy="676"/>
            </a:xfrm>
          </p:grpSpPr>
          <p:grpSp>
            <p:nvGrpSpPr>
              <p:cNvPr id="58382" name="Group 41"/>
              <p:cNvGrpSpPr>
                <a:grpSpLocks/>
              </p:cNvGrpSpPr>
              <p:nvPr/>
            </p:nvGrpSpPr>
            <p:grpSpPr bwMode="auto">
              <a:xfrm>
                <a:off x="975" y="257"/>
                <a:ext cx="4395" cy="270"/>
                <a:chOff x="975" y="257"/>
                <a:chExt cx="4395" cy="270"/>
              </a:xfrm>
            </p:grpSpPr>
            <p:sp>
              <p:nvSpPr>
                <p:cNvPr id="58387" name="Line 42"/>
                <p:cNvSpPr>
                  <a:spLocks noChangeShapeType="1"/>
                </p:cNvSpPr>
                <p:nvPr/>
              </p:nvSpPr>
              <p:spPr bwMode="auto">
                <a:xfrm>
                  <a:off x="975" y="257"/>
                  <a:ext cx="4395" cy="0"/>
                </a:xfrm>
                <a:prstGeom prst="line">
                  <a:avLst/>
                </a:prstGeom>
                <a:noFill/>
                <a:ln w="9525">
                  <a:solidFill>
                    <a:srgbClr val="FFFF00"/>
                  </a:solidFill>
                  <a:round/>
                  <a:headEnd type="triangle" w="med" len="med"/>
                  <a:tailEnd/>
                </a:ln>
              </p:spPr>
              <p:txBody>
                <a:bodyPr/>
                <a:lstStyle/>
                <a:p>
                  <a:endParaRPr lang="es-ES_tradnl"/>
                </a:p>
              </p:txBody>
            </p:sp>
            <p:sp>
              <p:nvSpPr>
                <p:cNvPr id="58388" name="Line 43"/>
                <p:cNvSpPr>
                  <a:spLocks noChangeShapeType="1"/>
                </p:cNvSpPr>
                <p:nvPr/>
              </p:nvSpPr>
              <p:spPr bwMode="auto">
                <a:xfrm>
                  <a:off x="975" y="391"/>
                  <a:ext cx="4395" cy="0"/>
                </a:xfrm>
                <a:prstGeom prst="line">
                  <a:avLst/>
                </a:prstGeom>
                <a:noFill/>
                <a:ln w="9525">
                  <a:solidFill>
                    <a:srgbClr val="FFFF00"/>
                  </a:solidFill>
                  <a:round/>
                  <a:headEnd type="triangle" w="med" len="med"/>
                  <a:tailEnd/>
                </a:ln>
              </p:spPr>
              <p:txBody>
                <a:bodyPr/>
                <a:lstStyle/>
                <a:p>
                  <a:endParaRPr lang="es-ES_tradnl"/>
                </a:p>
              </p:txBody>
            </p:sp>
            <p:sp>
              <p:nvSpPr>
                <p:cNvPr id="58389" name="Line 44"/>
                <p:cNvSpPr>
                  <a:spLocks noChangeShapeType="1"/>
                </p:cNvSpPr>
                <p:nvPr/>
              </p:nvSpPr>
              <p:spPr bwMode="auto">
                <a:xfrm>
                  <a:off x="975" y="527"/>
                  <a:ext cx="4395" cy="0"/>
                </a:xfrm>
                <a:prstGeom prst="line">
                  <a:avLst/>
                </a:prstGeom>
                <a:noFill/>
                <a:ln w="9525">
                  <a:solidFill>
                    <a:srgbClr val="FFFF00"/>
                  </a:solidFill>
                  <a:round/>
                  <a:headEnd type="triangle" w="med" len="med"/>
                  <a:tailEnd/>
                </a:ln>
              </p:spPr>
              <p:txBody>
                <a:bodyPr/>
                <a:lstStyle/>
                <a:p>
                  <a:endParaRPr lang="es-ES_tradnl"/>
                </a:p>
              </p:txBody>
            </p:sp>
          </p:grpSp>
          <p:grpSp>
            <p:nvGrpSpPr>
              <p:cNvPr id="58383" name="Group 45"/>
              <p:cNvGrpSpPr>
                <a:grpSpLocks/>
              </p:cNvGrpSpPr>
              <p:nvPr/>
            </p:nvGrpSpPr>
            <p:grpSpPr bwMode="auto">
              <a:xfrm>
                <a:off x="975" y="663"/>
                <a:ext cx="4395" cy="270"/>
                <a:chOff x="975" y="257"/>
                <a:chExt cx="4395" cy="270"/>
              </a:xfrm>
            </p:grpSpPr>
            <p:sp>
              <p:nvSpPr>
                <p:cNvPr id="58384" name="Line 46"/>
                <p:cNvSpPr>
                  <a:spLocks noChangeShapeType="1"/>
                </p:cNvSpPr>
                <p:nvPr/>
              </p:nvSpPr>
              <p:spPr bwMode="auto">
                <a:xfrm>
                  <a:off x="975" y="257"/>
                  <a:ext cx="4395" cy="0"/>
                </a:xfrm>
                <a:prstGeom prst="line">
                  <a:avLst/>
                </a:prstGeom>
                <a:noFill/>
                <a:ln w="9525">
                  <a:solidFill>
                    <a:srgbClr val="FFFF00"/>
                  </a:solidFill>
                  <a:round/>
                  <a:headEnd type="triangle" w="med" len="med"/>
                  <a:tailEnd/>
                </a:ln>
              </p:spPr>
              <p:txBody>
                <a:bodyPr/>
                <a:lstStyle/>
                <a:p>
                  <a:endParaRPr lang="es-ES_tradnl"/>
                </a:p>
              </p:txBody>
            </p:sp>
            <p:sp>
              <p:nvSpPr>
                <p:cNvPr id="58385" name="Line 47"/>
                <p:cNvSpPr>
                  <a:spLocks noChangeShapeType="1"/>
                </p:cNvSpPr>
                <p:nvPr/>
              </p:nvSpPr>
              <p:spPr bwMode="auto">
                <a:xfrm>
                  <a:off x="975" y="391"/>
                  <a:ext cx="4395" cy="0"/>
                </a:xfrm>
                <a:prstGeom prst="line">
                  <a:avLst/>
                </a:prstGeom>
                <a:noFill/>
                <a:ln w="9525">
                  <a:solidFill>
                    <a:srgbClr val="FFFF00"/>
                  </a:solidFill>
                  <a:round/>
                  <a:headEnd type="triangle" w="med" len="med"/>
                  <a:tailEnd/>
                </a:ln>
              </p:spPr>
              <p:txBody>
                <a:bodyPr/>
                <a:lstStyle/>
                <a:p>
                  <a:endParaRPr lang="es-ES_tradnl"/>
                </a:p>
              </p:txBody>
            </p:sp>
            <p:sp>
              <p:nvSpPr>
                <p:cNvPr id="58386" name="Line 48"/>
                <p:cNvSpPr>
                  <a:spLocks noChangeShapeType="1"/>
                </p:cNvSpPr>
                <p:nvPr/>
              </p:nvSpPr>
              <p:spPr bwMode="auto">
                <a:xfrm>
                  <a:off x="975" y="527"/>
                  <a:ext cx="4395" cy="0"/>
                </a:xfrm>
                <a:prstGeom prst="line">
                  <a:avLst/>
                </a:prstGeom>
                <a:noFill/>
                <a:ln w="9525">
                  <a:solidFill>
                    <a:srgbClr val="FFFF00"/>
                  </a:solidFill>
                  <a:round/>
                  <a:headEnd type="triangle" w="med" len="med"/>
                  <a:tailEnd/>
                </a:ln>
              </p:spPr>
              <p:txBody>
                <a:bodyPr/>
                <a:lstStyle/>
                <a:p>
                  <a:endParaRPr lang="es-ES_tradnl"/>
                </a:p>
              </p:txBody>
            </p:sp>
          </p:grpSp>
        </p:grpSp>
      </p:grpSp>
      <p:sp>
        <p:nvSpPr>
          <p:cNvPr id="58371" name="Line 52"/>
          <p:cNvSpPr>
            <a:spLocks noChangeShapeType="1"/>
          </p:cNvSpPr>
          <p:nvPr/>
        </p:nvSpPr>
        <p:spPr bwMode="auto">
          <a:xfrm>
            <a:off x="2120900" y="1003300"/>
            <a:ext cx="0" cy="1527175"/>
          </a:xfrm>
          <a:prstGeom prst="line">
            <a:avLst/>
          </a:prstGeom>
          <a:noFill/>
          <a:ln w="76200">
            <a:solidFill>
              <a:schemeClr val="bg1"/>
            </a:solidFill>
            <a:round/>
            <a:headEnd/>
            <a:tailEnd/>
          </a:ln>
        </p:spPr>
        <p:txBody>
          <a:bodyPr/>
          <a:lstStyle/>
          <a:p>
            <a:endParaRPr lang="es-ES_tradnl"/>
          </a:p>
        </p:txBody>
      </p:sp>
      <p:sp>
        <p:nvSpPr>
          <p:cNvPr id="58372" name="Line 52"/>
          <p:cNvSpPr>
            <a:spLocks noChangeShapeType="1"/>
          </p:cNvSpPr>
          <p:nvPr/>
        </p:nvSpPr>
        <p:spPr bwMode="auto">
          <a:xfrm rot="18300000" flipH="1">
            <a:off x="2506663" y="2820987"/>
            <a:ext cx="0" cy="1527175"/>
          </a:xfrm>
          <a:prstGeom prst="line">
            <a:avLst/>
          </a:prstGeom>
          <a:noFill/>
          <a:ln w="76200">
            <a:solidFill>
              <a:schemeClr val="bg1"/>
            </a:solidFill>
            <a:round/>
            <a:headEnd/>
            <a:tailEnd/>
          </a:ln>
        </p:spPr>
        <p:txBody>
          <a:bodyPr/>
          <a:lstStyle/>
          <a:p>
            <a:endParaRPr lang="es-ES_tradnl"/>
          </a:p>
        </p:txBody>
      </p:sp>
      <p:sp>
        <p:nvSpPr>
          <p:cNvPr id="58373" name="Line 52"/>
          <p:cNvSpPr>
            <a:spLocks noChangeShapeType="1"/>
          </p:cNvSpPr>
          <p:nvPr/>
        </p:nvSpPr>
        <p:spPr bwMode="auto">
          <a:xfrm rot="17400000" flipH="1">
            <a:off x="2561432" y="5210968"/>
            <a:ext cx="0" cy="1528763"/>
          </a:xfrm>
          <a:prstGeom prst="line">
            <a:avLst/>
          </a:prstGeom>
          <a:noFill/>
          <a:ln w="76200">
            <a:solidFill>
              <a:schemeClr val="bg1"/>
            </a:solidFill>
            <a:round/>
            <a:headEnd/>
            <a:tailEnd/>
          </a:ln>
        </p:spPr>
        <p:txBody>
          <a:bodyPr/>
          <a:lstStyle/>
          <a:p>
            <a:endParaRPr lang="es-ES_tradnl"/>
          </a:p>
        </p:txBody>
      </p:sp>
      <p:sp>
        <p:nvSpPr>
          <p:cNvPr id="58374" name="Text Box 14"/>
          <p:cNvSpPr txBox="1">
            <a:spLocks noChangeArrowheads="1"/>
          </p:cNvSpPr>
          <p:nvPr/>
        </p:nvSpPr>
        <p:spPr bwMode="auto">
          <a:xfrm>
            <a:off x="0" y="0"/>
            <a:ext cx="9144000" cy="473075"/>
          </a:xfrm>
          <a:prstGeom prst="rect">
            <a:avLst/>
          </a:prstGeom>
          <a:solidFill>
            <a:schemeClr val="accent2"/>
          </a:solidFill>
          <a:ln w="9525">
            <a:noFill/>
            <a:miter lim="800000"/>
            <a:headEnd/>
            <a:tailEnd/>
          </a:ln>
        </p:spPr>
        <p:txBody>
          <a:bodyPr anchor="ctr" anchorCtr="1"/>
          <a:lstStyle/>
          <a:p>
            <a:pPr algn="ctr">
              <a:spcBef>
                <a:spcPct val="50000"/>
              </a:spcBef>
            </a:pPr>
            <a:r>
              <a:rPr lang="es-ES" sz="1600" b="1">
                <a:solidFill>
                  <a:srgbClr val="FFFFFF"/>
                </a:solidFill>
              </a:rPr>
              <a:t>El “número” de rayos de luz que incide sobre una superficie depende de su inclinación.</a:t>
            </a:r>
          </a:p>
        </p:txBody>
      </p:sp>
      <p:sp>
        <p:nvSpPr>
          <p:cNvPr id="58375" name="Text Box 49"/>
          <p:cNvSpPr txBox="1">
            <a:spLocks noChangeArrowheads="1"/>
          </p:cNvSpPr>
          <p:nvPr/>
        </p:nvSpPr>
        <p:spPr bwMode="auto">
          <a:xfrm>
            <a:off x="2403475" y="1333500"/>
            <a:ext cx="576263" cy="457200"/>
          </a:xfrm>
          <a:prstGeom prst="rect">
            <a:avLst/>
          </a:prstGeom>
          <a:solidFill>
            <a:schemeClr val="tx1"/>
          </a:solidFill>
          <a:ln w="9525">
            <a:noFill/>
            <a:miter lim="800000"/>
            <a:headEnd/>
            <a:tailEnd/>
          </a:ln>
        </p:spPr>
        <p:txBody>
          <a:bodyPr>
            <a:spAutoFit/>
          </a:bodyPr>
          <a:lstStyle/>
          <a:p>
            <a:pPr>
              <a:spcBef>
                <a:spcPct val="50000"/>
              </a:spcBef>
            </a:pPr>
            <a:r>
              <a:rPr lang="es-ES" sz="2400">
                <a:solidFill>
                  <a:schemeClr val="bg1"/>
                </a:solidFill>
              </a:rPr>
              <a:t> 7</a:t>
            </a:r>
          </a:p>
        </p:txBody>
      </p:sp>
      <p:sp>
        <p:nvSpPr>
          <p:cNvPr id="58376" name="Text Box 49"/>
          <p:cNvSpPr txBox="1">
            <a:spLocks noChangeArrowheads="1"/>
          </p:cNvSpPr>
          <p:nvPr/>
        </p:nvSpPr>
        <p:spPr bwMode="auto">
          <a:xfrm>
            <a:off x="2403475" y="2986088"/>
            <a:ext cx="576263" cy="457200"/>
          </a:xfrm>
          <a:prstGeom prst="rect">
            <a:avLst/>
          </a:prstGeom>
          <a:solidFill>
            <a:schemeClr val="tx1"/>
          </a:solidFill>
          <a:ln w="9525">
            <a:noFill/>
            <a:miter lim="800000"/>
            <a:headEnd/>
            <a:tailEnd/>
          </a:ln>
        </p:spPr>
        <p:txBody>
          <a:bodyPr>
            <a:spAutoFit/>
          </a:bodyPr>
          <a:lstStyle/>
          <a:p>
            <a:pPr>
              <a:spcBef>
                <a:spcPct val="50000"/>
              </a:spcBef>
            </a:pPr>
            <a:r>
              <a:rPr lang="es-ES" sz="2400">
                <a:solidFill>
                  <a:schemeClr val="bg1"/>
                </a:solidFill>
              </a:rPr>
              <a:t> 5</a:t>
            </a:r>
          </a:p>
        </p:txBody>
      </p:sp>
      <p:sp>
        <p:nvSpPr>
          <p:cNvPr id="58377" name="Text Box 49"/>
          <p:cNvSpPr txBox="1">
            <a:spLocks noChangeArrowheads="1"/>
          </p:cNvSpPr>
          <p:nvPr/>
        </p:nvSpPr>
        <p:spPr bwMode="auto">
          <a:xfrm>
            <a:off x="2403475" y="5354638"/>
            <a:ext cx="576263" cy="457200"/>
          </a:xfrm>
          <a:prstGeom prst="rect">
            <a:avLst/>
          </a:prstGeom>
          <a:solidFill>
            <a:schemeClr val="tx1"/>
          </a:solidFill>
          <a:ln w="9525">
            <a:noFill/>
            <a:miter lim="800000"/>
            <a:headEnd/>
            <a:tailEnd/>
          </a:ln>
        </p:spPr>
        <p:txBody>
          <a:bodyPr>
            <a:spAutoFit/>
          </a:bodyPr>
          <a:lstStyle/>
          <a:p>
            <a:pPr>
              <a:spcBef>
                <a:spcPct val="50000"/>
              </a:spcBef>
            </a:pPr>
            <a:r>
              <a:rPr lang="es-ES" sz="2400">
                <a:solidFill>
                  <a:schemeClr val="bg1"/>
                </a:solidFill>
              </a:rPr>
              <a:t> 3</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6738" name="Oval 2"/>
          <p:cNvSpPr>
            <a:spLocks noChangeArrowheads="1"/>
          </p:cNvSpPr>
          <p:nvPr/>
        </p:nvSpPr>
        <p:spPr bwMode="auto">
          <a:xfrm>
            <a:off x="846138" y="392113"/>
            <a:ext cx="7537450" cy="4022725"/>
          </a:xfrm>
          <a:prstGeom prst="ellipse">
            <a:avLst/>
          </a:prstGeom>
          <a:noFill/>
          <a:ln w="9525">
            <a:solidFill>
              <a:schemeClr val="bg1"/>
            </a:solidFill>
            <a:prstDash val="dash"/>
            <a:round/>
            <a:headEnd/>
            <a:tailEnd/>
          </a:ln>
        </p:spPr>
        <p:txBody>
          <a:bodyPr wrap="none" anchor="ctr"/>
          <a:lstStyle/>
          <a:p>
            <a:endParaRPr lang="es-ES_tradnl" sz="2400">
              <a:latin typeface="Times New Roman" pitchFamily="18" charset="0"/>
            </a:endParaRPr>
          </a:p>
        </p:txBody>
      </p:sp>
      <p:pic>
        <p:nvPicPr>
          <p:cNvPr id="116740" name="Picture 4" descr="tierra"/>
          <p:cNvPicPr>
            <a:picLocks noChangeAspect="1" noChangeArrowheads="1"/>
          </p:cNvPicPr>
          <p:nvPr/>
        </p:nvPicPr>
        <p:blipFill>
          <a:blip r:embed="rId2" cstate="print">
            <a:clrChange>
              <a:clrFrom>
                <a:srgbClr val="FFFFFF"/>
              </a:clrFrom>
              <a:clrTo>
                <a:srgbClr val="FFFFFF">
                  <a:alpha val="0"/>
                </a:srgbClr>
              </a:clrTo>
            </a:clrChange>
          </a:blip>
          <a:srcRect l="37946" t="27193" r="32437" b="35576"/>
          <a:stretch>
            <a:fillRect/>
          </a:stretch>
        </p:blipFill>
        <p:spPr bwMode="auto">
          <a:xfrm rot="1333638">
            <a:off x="230188" y="1506538"/>
            <a:ext cx="1552575" cy="1558925"/>
          </a:xfrm>
          <a:prstGeom prst="rect">
            <a:avLst/>
          </a:prstGeom>
          <a:noFill/>
          <a:ln w="9525">
            <a:noFill/>
            <a:miter lim="800000"/>
            <a:headEnd/>
            <a:tailEnd/>
          </a:ln>
        </p:spPr>
      </p:pic>
      <p:grpSp>
        <p:nvGrpSpPr>
          <p:cNvPr id="2" name="Group 5"/>
          <p:cNvGrpSpPr>
            <a:grpSpLocks/>
          </p:cNvGrpSpPr>
          <p:nvPr/>
        </p:nvGrpSpPr>
        <p:grpSpPr bwMode="auto">
          <a:xfrm>
            <a:off x="360363" y="896938"/>
            <a:ext cx="1322387" cy="2690812"/>
            <a:chOff x="226" y="974"/>
            <a:chExt cx="833" cy="1695"/>
          </a:xfrm>
        </p:grpSpPr>
        <p:grpSp>
          <p:nvGrpSpPr>
            <p:cNvPr id="59466" name="Group 6"/>
            <p:cNvGrpSpPr>
              <a:grpSpLocks/>
            </p:cNvGrpSpPr>
            <p:nvPr/>
          </p:nvGrpSpPr>
          <p:grpSpPr bwMode="auto">
            <a:xfrm>
              <a:off x="226" y="1312"/>
              <a:ext cx="833" cy="1165"/>
              <a:chOff x="226" y="1312"/>
              <a:chExt cx="833" cy="1165"/>
            </a:xfrm>
          </p:grpSpPr>
          <p:sp>
            <p:nvSpPr>
              <p:cNvPr id="59470" name="Line 7"/>
              <p:cNvSpPr>
                <a:spLocks noChangeShapeType="1"/>
              </p:cNvSpPr>
              <p:nvPr/>
            </p:nvSpPr>
            <p:spPr bwMode="auto">
              <a:xfrm rot="17578453" flipV="1">
                <a:off x="643" y="1445"/>
                <a:ext cx="0" cy="833"/>
              </a:xfrm>
              <a:prstGeom prst="line">
                <a:avLst/>
              </a:prstGeom>
              <a:noFill/>
              <a:ln w="38100">
                <a:solidFill>
                  <a:srgbClr val="FF0000"/>
                </a:solidFill>
                <a:round/>
                <a:headEnd/>
                <a:tailEnd/>
              </a:ln>
            </p:spPr>
            <p:txBody>
              <a:bodyPr/>
              <a:lstStyle/>
              <a:p>
                <a:endParaRPr lang="es-ES_tradnl"/>
              </a:p>
            </p:txBody>
          </p:sp>
          <p:sp>
            <p:nvSpPr>
              <p:cNvPr id="59471" name="Line 8"/>
              <p:cNvSpPr>
                <a:spLocks noChangeShapeType="1"/>
              </p:cNvSpPr>
              <p:nvPr/>
            </p:nvSpPr>
            <p:spPr bwMode="auto">
              <a:xfrm rot="1378453" flipV="1">
                <a:off x="583" y="1312"/>
                <a:ext cx="0" cy="1165"/>
              </a:xfrm>
              <a:prstGeom prst="line">
                <a:avLst/>
              </a:prstGeom>
              <a:noFill/>
              <a:ln w="38100">
                <a:solidFill>
                  <a:schemeClr val="bg1"/>
                </a:solidFill>
                <a:round/>
                <a:headEnd/>
                <a:tailEnd type="triangle" w="med" len="med"/>
              </a:ln>
            </p:spPr>
            <p:txBody>
              <a:bodyPr/>
              <a:lstStyle/>
              <a:p>
                <a:endParaRPr lang="es-ES_tradnl"/>
              </a:p>
            </p:txBody>
          </p:sp>
        </p:grpSp>
        <p:grpSp>
          <p:nvGrpSpPr>
            <p:cNvPr id="59467" name="Group 9"/>
            <p:cNvGrpSpPr>
              <a:grpSpLocks/>
            </p:cNvGrpSpPr>
            <p:nvPr/>
          </p:nvGrpSpPr>
          <p:grpSpPr bwMode="auto">
            <a:xfrm>
              <a:off x="345" y="974"/>
              <a:ext cx="514" cy="1695"/>
              <a:chOff x="345" y="974"/>
              <a:chExt cx="514" cy="1695"/>
            </a:xfrm>
          </p:grpSpPr>
          <p:sp>
            <p:nvSpPr>
              <p:cNvPr id="59468" name="Text Box 10"/>
              <p:cNvSpPr txBox="1">
                <a:spLocks noChangeArrowheads="1"/>
              </p:cNvSpPr>
              <p:nvPr/>
            </p:nvSpPr>
            <p:spPr bwMode="auto">
              <a:xfrm>
                <a:off x="345" y="974"/>
                <a:ext cx="514" cy="250"/>
              </a:xfrm>
              <a:prstGeom prst="rect">
                <a:avLst/>
              </a:prstGeom>
              <a:noFill/>
              <a:ln w="9525">
                <a:noFill/>
                <a:miter lim="800000"/>
                <a:headEnd/>
                <a:tailEnd/>
              </a:ln>
            </p:spPr>
            <p:txBody>
              <a:bodyPr>
                <a:spAutoFit/>
              </a:bodyPr>
              <a:lstStyle/>
              <a:p>
                <a:pPr>
                  <a:spcBef>
                    <a:spcPct val="50000"/>
                  </a:spcBef>
                </a:pPr>
                <a:r>
                  <a:rPr lang="es-ES" sz="2000" b="1">
                    <a:solidFill>
                      <a:schemeClr val="bg1"/>
                    </a:solidFill>
                    <a:latin typeface="Times New Roman" pitchFamily="18" charset="0"/>
                    <a:cs typeface="Times New Roman" pitchFamily="18" charset="0"/>
                  </a:rPr>
                  <a:t>Norte</a:t>
                </a:r>
              </a:p>
            </p:txBody>
          </p:sp>
          <p:sp>
            <p:nvSpPr>
              <p:cNvPr id="59469" name="Text Box 11"/>
              <p:cNvSpPr txBox="1">
                <a:spLocks noChangeArrowheads="1"/>
              </p:cNvSpPr>
              <p:nvPr/>
            </p:nvSpPr>
            <p:spPr bwMode="auto">
              <a:xfrm>
                <a:off x="381" y="2419"/>
                <a:ext cx="381" cy="250"/>
              </a:xfrm>
              <a:prstGeom prst="rect">
                <a:avLst/>
              </a:prstGeom>
              <a:noFill/>
              <a:ln w="9525">
                <a:noFill/>
                <a:miter lim="800000"/>
                <a:headEnd/>
                <a:tailEnd/>
              </a:ln>
            </p:spPr>
            <p:txBody>
              <a:bodyPr>
                <a:spAutoFit/>
              </a:bodyPr>
              <a:lstStyle/>
              <a:p>
                <a:pPr>
                  <a:spcBef>
                    <a:spcPct val="50000"/>
                  </a:spcBef>
                </a:pPr>
                <a:r>
                  <a:rPr lang="es-ES" sz="2000" b="1">
                    <a:solidFill>
                      <a:schemeClr val="bg1"/>
                    </a:solidFill>
                    <a:latin typeface="Times New Roman" pitchFamily="18" charset="0"/>
                    <a:cs typeface="Times New Roman" pitchFamily="18" charset="0"/>
                  </a:rPr>
                  <a:t>Sur</a:t>
                </a:r>
              </a:p>
            </p:txBody>
          </p:sp>
        </p:grpSp>
      </p:grpSp>
      <p:grpSp>
        <p:nvGrpSpPr>
          <p:cNvPr id="5" name="Group 17"/>
          <p:cNvGrpSpPr>
            <a:grpSpLocks/>
          </p:cNvGrpSpPr>
          <p:nvPr/>
        </p:nvGrpSpPr>
        <p:grpSpPr bwMode="auto">
          <a:xfrm>
            <a:off x="250825" y="882650"/>
            <a:ext cx="1552575" cy="2690813"/>
            <a:chOff x="621" y="974"/>
            <a:chExt cx="978" cy="1695"/>
          </a:xfrm>
        </p:grpSpPr>
        <p:pic>
          <p:nvPicPr>
            <p:cNvPr id="59458" name="Picture 18" descr="tierra"/>
            <p:cNvPicPr>
              <a:picLocks noChangeAspect="1" noChangeArrowheads="1"/>
            </p:cNvPicPr>
            <p:nvPr/>
          </p:nvPicPr>
          <p:blipFill>
            <a:blip r:embed="rId2" cstate="print">
              <a:clrChange>
                <a:clrFrom>
                  <a:srgbClr val="FFFFFF"/>
                </a:clrFrom>
                <a:clrTo>
                  <a:srgbClr val="FFFFFF">
                    <a:alpha val="0"/>
                  </a:srgbClr>
                </a:clrTo>
              </a:clrChange>
            </a:blip>
            <a:srcRect l="37946" t="27193" r="32437" b="35576"/>
            <a:stretch>
              <a:fillRect/>
            </a:stretch>
          </p:blipFill>
          <p:spPr bwMode="auto">
            <a:xfrm rot="1333638">
              <a:off x="621" y="1355"/>
              <a:ext cx="978" cy="982"/>
            </a:xfrm>
            <a:prstGeom prst="rect">
              <a:avLst/>
            </a:prstGeom>
            <a:noFill/>
            <a:ln w="9525">
              <a:noFill/>
              <a:miter lim="800000"/>
              <a:headEnd/>
              <a:tailEnd/>
            </a:ln>
          </p:spPr>
        </p:pic>
        <p:grpSp>
          <p:nvGrpSpPr>
            <p:cNvPr id="59459" name="Group 19"/>
            <p:cNvGrpSpPr>
              <a:grpSpLocks/>
            </p:cNvGrpSpPr>
            <p:nvPr/>
          </p:nvGrpSpPr>
          <p:grpSpPr bwMode="auto">
            <a:xfrm>
              <a:off x="677" y="974"/>
              <a:ext cx="833" cy="1695"/>
              <a:chOff x="226" y="974"/>
              <a:chExt cx="833" cy="1695"/>
            </a:xfrm>
          </p:grpSpPr>
          <p:grpSp>
            <p:nvGrpSpPr>
              <p:cNvPr id="59460" name="Group 20"/>
              <p:cNvGrpSpPr>
                <a:grpSpLocks/>
              </p:cNvGrpSpPr>
              <p:nvPr/>
            </p:nvGrpSpPr>
            <p:grpSpPr bwMode="auto">
              <a:xfrm>
                <a:off x="226" y="1312"/>
                <a:ext cx="833" cy="1165"/>
                <a:chOff x="226" y="1312"/>
                <a:chExt cx="833" cy="1165"/>
              </a:xfrm>
            </p:grpSpPr>
            <p:sp>
              <p:nvSpPr>
                <p:cNvPr id="59464" name="Line 21"/>
                <p:cNvSpPr>
                  <a:spLocks noChangeShapeType="1"/>
                </p:cNvSpPr>
                <p:nvPr/>
              </p:nvSpPr>
              <p:spPr bwMode="auto">
                <a:xfrm rot="17578453" flipV="1">
                  <a:off x="643" y="1445"/>
                  <a:ext cx="0" cy="833"/>
                </a:xfrm>
                <a:prstGeom prst="line">
                  <a:avLst/>
                </a:prstGeom>
                <a:noFill/>
                <a:ln w="38100">
                  <a:solidFill>
                    <a:srgbClr val="FF0000"/>
                  </a:solidFill>
                  <a:round/>
                  <a:headEnd/>
                  <a:tailEnd/>
                </a:ln>
              </p:spPr>
              <p:txBody>
                <a:bodyPr/>
                <a:lstStyle/>
                <a:p>
                  <a:endParaRPr lang="es-ES_tradnl"/>
                </a:p>
              </p:txBody>
            </p:sp>
            <p:sp>
              <p:nvSpPr>
                <p:cNvPr id="59465" name="Line 22"/>
                <p:cNvSpPr>
                  <a:spLocks noChangeShapeType="1"/>
                </p:cNvSpPr>
                <p:nvPr/>
              </p:nvSpPr>
              <p:spPr bwMode="auto">
                <a:xfrm rot="1378453" flipV="1">
                  <a:off x="583" y="1312"/>
                  <a:ext cx="0" cy="1165"/>
                </a:xfrm>
                <a:prstGeom prst="line">
                  <a:avLst/>
                </a:prstGeom>
                <a:noFill/>
                <a:ln w="38100">
                  <a:solidFill>
                    <a:schemeClr val="bg1"/>
                  </a:solidFill>
                  <a:round/>
                  <a:headEnd/>
                  <a:tailEnd type="triangle" w="med" len="med"/>
                </a:ln>
              </p:spPr>
              <p:txBody>
                <a:bodyPr/>
                <a:lstStyle/>
                <a:p>
                  <a:endParaRPr lang="es-ES_tradnl"/>
                </a:p>
              </p:txBody>
            </p:sp>
          </p:grpSp>
          <p:grpSp>
            <p:nvGrpSpPr>
              <p:cNvPr id="59461" name="Group 23"/>
              <p:cNvGrpSpPr>
                <a:grpSpLocks/>
              </p:cNvGrpSpPr>
              <p:nvPr/>
            </p:nvGrpSpPr>
            <p:grpSpPr bwMode="auto">
              <a:xfrm>
                <a:off x="345" y="974"/>
                <a:ext cx="514" cy="1695"/>
                <a:chOff x="345" y="974"/>
                <a:chExt cx="514" cy="1695"/>
              </a:xfrm>
            </p:grpSpPr>
            <p:sp>
              <p:nvSpPr>
                <p:cNvPr id="59462" name="Text Box 24"/>
                <p:cNvSpPr txBox="1">
                  <a:spLocks noChangeArrowheads="1"/>
                </p:cNvSpPr>
                <p:nvPr/>
              </p:nvSpPr>
              <p:spPr bwMode="auto">
                <a:xfrm>
                  <a:off x="345" y="974"/>
                  <a:ext cx="514" cy="250"/>
                </a:xfrm>
                <a:prstGeom prst="rect">
                  <a:avLst/>
                </a:prstGeom>
                <a:noFill/>
                <a:ln w="9525">
                  <a:noFill/>
                  <a:miter lim="800000"/>
                  <a:headEnd/>
                  <a:tailEnd/>
                </a:ln>
              </p:spPr>
              <p:txBody>
                <a:bodyPr>
                  <a:spAutoFit/>
                </a:bodyPr>
                <a:lstStyle/>
                <a:p>
                  <a:pPr>
                    <a:spcBef>
                      <a:spcPct val="50000"/>
                    </a:spcBef>
                  </a:pPr>
                  <a:r>
                    <a:rPr lang="es-ES" sz="2000" b="1">
                      <a:solidFill>
                        <a:schemeClr val="bg1"/>
                      </a:solidFill>
                      <a:latin typeface="Times New Roman" pitchFamily="18" charset="0"/>
                      <a:cs typeface="Times New Roman" pitchFamily="18" charset="0"/>
                    </a:rPr>
                    <a:t>Norte</a:t>
                  </a:r>
                </a:p>
              </p:txBody>
            </p:sp>
            <p:sp>
              <p:nvSpPr>
                <p:cNvPr id="59463" name="Text Box 25"/>
                <p:cNvSpPr txBox="1">
                  <a:spLocks noChangeArrowheads="1"/>
                </p:cNvSpPr>
                <p:nvPr/>
              </p:nvSpPr>
              <p:spPr bwMode="auto">
                <a:xfrm>
                  <a:off x="381" y="2419"/>
                  <a:ext cx="381" cy="250"/>
                </a:xfrm>
                <a:prstGeom prst="rect">
                  <a:avLst/>
                </a:prstGeom>
                <a:noFill/>
                <a:ln w="9525">
                  <a:noFill/>
                  <a:miter lim="800000"/>
                  <a:headEnd/>
                  <a:tailEnd/>
                </a:ln>
              </p:spPr>
              <p:txBody>
                <a:bodyPr>
                  <a:spAutoFit/>
                </a:bodyPr>
                <a:lstStyle/>
                <a:p>
                  <a:pPr>
                    <a:spcBef>
                      <a:spcPct val="50000"/>
                    </a:spcBef>
                  </a:pPr>
                  <a:r>
                    <a:rPr lang="es-ES" sz="2000" b="1">
                      <a:solidFill>
                        <a:schemeClr val="bg1"/>
                      </a:solidFill>
                      <a:latin typeface="Times New Roman" pitchFamily="18" charset="0"/>
                      <a:cs typeface="Times New Roman" pitchFamily="18" charset="0"/>
                    </a:rPr>
                    <a:t>Sur</a:t>
                  </a:r>
                </a:p>
              </p:txBody>
            </p:sp>
          </p:grpSp>
        </p:grpSp>
      </p:grpSp>
      <p:grpSp>
        <p:nvGrpSpPr>
          <p:cNvPr id="9" name="Group 26"/>
          <p:cNvGrpSpPr>
            <a:grpSpLocks/>
          </p:cNvGrpSpPr>
          <p:nvPr/>
        </p:nvGrpSpPr>
        <p:grpSpPr bwMode="auto">
          <a:xfrm>
            <a:off x="5500688" y="2085975"/>
            <a:ext cx="604837" cy="950913"/>
            <a:chOff x="3465" y="1723"/>
            <a:chExt cx="381" cy="599"/>
          </a:xfrm>
        </p:grpSpPr>
        <p:sp>
          <p:nvSpPr>
            <p:cNvPr id="59456" name="Oval 27"/>
            <p:cNvSpPr>
              <a:spLocks noChangeArrowheads="1"/>
            </p:cNvSpPr>
            <p:nvPr/>
          </p:nvSpPr>
          <p:spPr bwMode="auto">
            <a:xfrm>
              <a:off x="3555" y="1723"/>
              <a:ext cx="247" cy="251"/>
            </a:xfrm>
            <a:prstGeom prst="ellipse">
              <a:avLst/>
            </a:prstGeom>
            <a:solidFill>
              <a:srgbClr val="FFFF00"/>
            </a:solidFill>
            <a:ln w="9525">
              <a:solidFill>
                <a:srgbClr val="FFFF00"/>
              </a:solidFill>
              <a:round/>
              <a:headEnd/>
              <a:tailEnd/>
            </a:ln>
          </p:spPr>
          <p:txBody>
            <a:bodyPr wrap="none" anchor="ctr"/>
            <a:lstStyle/>
            <a:p>
              <a:endParaRPr lang="es-ES_tradnl" sz="2400">
                <a:latin typeface="Times New Roman" pitchFamily="18" charset="0"/>
              </a:endParaRPr>
            </a:p>
          </p:txBody>
        </p:sp>
        <p:sp>
          <p:nvSpPr>
            <p:cNvPr id="59457" name="Text Box 28"/>
            <p:cNvSpPr txBox="1">
              <a:spLocks noChangeArrowheads="1"/>
            </p:cNvSpPr>
            <p:nvPr/>
          </p:nvSpPr>
          <p:spPr bwMode="auto">
            <a:xfrm>
              <a:off x="3465" y="2072"/>
              <a:ext cx="381" cy="250"/>
            </a:xfrm>
            <a:prstGeom prst="rect">
              <a:avLst/>
            </a:prstGeom>
            <a:noFill/>
            <a:ln w="9525">
              <a:noFill/>
              <a:miter lim="800000"/>
              <a:headEnd/>
              <a:tailEnd/>
            </a:ln>
          </p:spPr>
          <p:txBody>
            <a:bodyPr>
              <a:spAutoFit/>
            </a:bodyPr>
            <a:lstStyle/>
            <a:p>
              <a:pPr algn="r" rtl="1">
                <a:spcBef>
                  <a:spcPct val="50000"/>
                </a:spcBef>
              </a:pPr>
              <a:r>
                <a:rPr lang="es-ES" sz="2000" b="1">
                  <a:solidFill>
                    <a:srgbClr val="FFFF00"/>
                  </a:solidFill>
                  <a:latin typeface="Times New Roman" pitchFamily="18" charset="0"/>
                  <a:cs typeface="Times New Roman" pitchFamily="18" charset="0"/>
                </a:rPr>
                <a:t>Sol</a:t>
              </a:r>
            </a:p>
          </p:txBody>
        </p:sp>
      </p:grpSp>
      <p:sp>
        <p:nvSpPr>
          <p:cNvPr id="116765" name="Arc 29"/>
          <p:cNvSpPr>
            <a:spLocks/>
          </p:cNvSpPr>
          <p:nvPr/>
        </p:nvSpPr>
        <p:spPr bwMode="auto">
          <a:xfrm flipH="1">
            <a:off x="1092200" y="1455738"/>
            <a:ext cx="312738" cy="231775"/>
          </a:xfrm>
          <a:custGeom>
            <a:avLst/>
            <a:gdLst>
              <a:gd name="T0" fmla="*/ 2147483647 w 43193"/>
              <a:gd name="T1" fmla="*/ 2147483647 h 43200"/>
              <a:gd name="T2" fmla="*/ 0 w 43193"/>
              <a:gd name="T3" fmla="*/ 2147483647 h 43200"/>
              <a:gd name="T4" fmla="*/ 2147483647 w 43193"/>
              <a:gd name="T5" fmla="*/ 2147483647 h 43200"/>
              <a:gd name="T6" fmla="*/ 0 60000 65536"/>
              <a:gd name="T7" fmla="*/ 0 60000 65536"/>
              <a:gd name="T8" fmla="*/ 0 60000 65536"/>
              <a:gd name="T9" fmla="*/ 0 w 43193"/>
              <a:gd name="T10" fmla="*/ 0 h 43200"/>
              <a:gd name="T11" fmla="*/ 43193 w 43193"/>
              <a:gd name="T12" fmla="*/ 43200 h 43200"/>
            </a:gdLst>
            <a:ahLst/>
            <a:cxnLst>
              <a:cxn ang="T6">
                <a:pos x="T0" y="T1"/>
              </a:cxn>
              <a:cxn ang="T7">
                <a:pos x="T2" y="T3"/>
              </a:cxn>
              <a:cxn ang="T8">
                <a:pos x="T4" y="T5"/>
              </a:cxn>
            </a:cxnLst>
            <a:rect l="T9" t="T10" r="T11" b="T12"/>
            <a:pathLst>
              <a:path w="43193" h="43200" fill="none" extrusionOk="0">
                <a:moveTo>
                  <a:pt x="20948" y="9"/>
                </a:moveTo>
                <a:cubicBezTo>
                  <a:pt x="21163" y="3"/>
                  <a:pt x="21378" y="-1"/>
                  <a:pt x="21593" y="0"/>
                </a:cubicBezTo>
                <a:cubicBezTo>
                  <a:pt x="33522" y="0"/>
                  <a:pt x="43193" y="9670"/>
                  <a:pt x="43193" y="21600"/>
                </a:cubicBezTo>
                <a:cubicBezTo>
                  <a:pt x="43193" y="33529"/>
                  <a:pt x="33522" y="43200"/>
                  <a:pt x="21593" y="43200"/>
                </a:cubicBezTo>
                <a:cubicBezTo>
                  <a:pt x="9878" y="43200"/>
                  <a:pt x="299" y="33862"/>
                  <a:pt x="0" y="22151"/>
                </a:cubicBezTo>
              </a:path>
              <a:path w="43193" h="43200" stroke="0" extrusionOk="0">
                <a:moveTo>
                  <a:pt x="20948" y="9"/>
                </a:moveTo>
                <a:cubicBezTo>
                  <a:pt x="21163" y="3"/>
                  <a:pt x="21378" y="-1"/>
                  <a:pt x="21593" y="0"/>
                </a:cubicBezTo>
                <a:cubicBezTo>
                  <a:pt x="33522" y="0"/>
                  <a:pt x="43193" y="9670"/>
                  <a:pt x="43193" y="21600"/>
                </a:cubicBezTo>
                <a:cubicBezTo>
                  <a:pt x="43193" y="33529"/>
                  <a:pt x="33522" y="43200"/>
                  <a:pt x="21593" y="43200"/>
                </a:cubicBezTo>
                <a:cubicBezTo>
                  <a:pt x="9878" y="43200"/>
                  <a:pt x="299" y="33862"/>
                  <a:pt x="0" y="22151"/>
                </a:cubicBezTo>
                <a:lnTo>
                  <a:pt x="21593" y="21600"/>
                </a:lnTo>
                <a:close/>
              </a:path>
            </a:pathLst>
          </a:custGeom>
          <a:noFill/>
          <a:ln w="38100">
            <a:solidFill>
              <a:srgbClr val="F8F200"/>
            </a:solidFill>
            <a:round/>
            <a:headEnd/>
            <a:tailEnd type="triangle" w="med" len="med"/>
          </a:ln>
        </p:spPr>
        <p:txBody>
          <a:bodyPr wrap="none" anchor="ctr"/>
          <a:lstStyle/>
          <a:p>
            <a:endParaRPr lang="es-ES_tradnl"/>
          </a:p>
        </p:txBody>
      </p:sp>
      <p:grpSp>
        <p:nvGrpSpPr>
          <p:cNvPr id="10" name="Group 43"/>
          <p:cNvGrpSpPr>
            <a:grpSpLocks/>
          </p:cNvGrpSpPr>
          <p:nvPr/>
        </p:nvGrpSpPr>
        <p:grpSpPr bwMode="auto">
          <a:xfrm rot="9737516" flipH="1">
            <a:off x="1163638" y="2752725"/>
            <a:ext cx="449262" cy="936625"/>
            <a:chOff x="617" y="2456"/>
            <a:chExt cx="589" cy="1230"/>
          </a:xfrm>
        </p:grpSpPr>
        <p:sp>
          <p:nvSpPr>
            <p:cNvPr id="59444" name="Freeform 44"/>
            <p:cNvSpPr>
              <a:spLocks/>
            </p:cNvSpPr>
            <p:nvPr/>
          </p:nvSpPr>
          <p:spPr bwMode="auto">
            <a:xfrm>
              <a:off x="776" y="2696"/>
              <a:ext cx="16" cy="447"/>
            </a:xfrm>
            <a:custGeom>
              <a:avLst/>
              <a:gdLst>
                <a:gd name="T0" fmla="*/ 0 w 9"/>
                <a:gd name="T1" fmla="*/ 0 h 252"/>
                <a:gd name="T2" fmla="*/ 4994 w 9"/>
                <a:gd name="T3" fmla="*/ 102734 h 252"/>
                <a:gd name="T4" fmla="*/ 15783 w 9"/>
                <a:gd name="T5" fmla="*/ 222006 h 252"/>
                <a:gd name="T6" fmla="*/ 0 w 9"/>
                <a:gd name="T7" fmla="*/ 433899 h 252"/>
                <a:gd name="T8" fmla="*/ 0 60000 65536"/>
                <a:gd name="T9" fmla="*/ 0 60000 65536"/>
                <a:gd name="T10" fmla="*/ 0 60000 65536"/>
                <a:gd name="T11" fmla="*/ 0 60000 65536"/>
                <a:gd name="T12" fmla="*/ 0 w 9"/>
                <a:gd name="T13" fmla="*/ 0 h 252"/>
                <a:gd name="T14" fmla="*/ 9 w 9"/>
                <a:gd name="T15" fmla="*/ 252 h 252"/>
              </a:gdLst>
              <a:ahLst/>
              <a:cxnLst>
                <a:cxn ang="T8">
                  <a:pos x="T0" y="T1"/>
                </a:cxn>
                <a:cxn ang="T9">
                  <a:pos x="T2" y="T3"/>
                </a:cxn>
                <a:cxn ang="T10">
                  <a:pos x="T4" y="T5"/>
                </a:cxn>
                <a:cxn ang="T11">
                  <a:pos x="T6" y="T7"/>
                </a:cxn>
              </a:cxnLst>
              <a:rect l="T12" t="T13" r="T14" b="T15"/>
              <a:pathLst>
                <a:path w="9" h="252">
                  <a:moveTo>
                    <a:pt x="0" y="0"/>
                  </a:moveTo>
                  <a:cubicBezTo>
                    <a:pt x="1" y="19"/>
                    <a:pt x="2" y="39"/>
                    <a:pt x="3" y="60"/>
                  </a:cubicBezTo>
                  <a:cubicBezTo>
                    <a:pt x="4" y="81"/>
                    <a:pt x="9" y="97"/>
                    <a:pt x="9" y="129"/>
                  </a:cubicBezTo>
                  <a:cubicBezTo>
                    <a:pt x="9" y="161"/>
                    <a:pt x="4" y="206"/>
                    <a:pt x="0" y="252"/>
                  </a:cubicBezTo>
                </a:path>
              </a:pathLst>
            </a:custGeom>
            <a:noFill/>
            <a:ln w="28575">
              <a:solidFill>
                <a:srgbClr val="FFFF00"/>
              </a:solidFill>
              <a:round/>
              <a:headEnd/>
              <a:tailEnd/>
            </a:ln>
          </p:spPr>
          <p:txBody>
            <a:bodyPr/>
            <a:lstStyle/>
            <a:p>
              <a:endParaRPr lang="es-ES_tradnl"/>
            </a:p>
          </p:txBody>
        </p:sp>
        <p:sp>
          <p:nvSpPr>
            <p:cNvPr id="59445" name="Oval 45"/>
            <p:cNvSpPr>
              <a:spLocks noChangeArrowheads="1"/>
            </p:cNvSpPr>
            <p:nvPr/>
          </p:nvSpPr>
          <p:spPr bwMode="auto">
            <a:xfrm>
              <a:off x="675" y="2456"/>
              <a:ext cx="234" cy="234"/>
            </a:xfrm>
            <a:prstGeom prst="ellipse">
              <a:avLst/>
            </a:prstGeom>
            <a:solidFill>
              <a:srgbClr val="C0C0C0"/>
            </a:solidFill>
            <a:ln w="28575">
              <a:solidFill>
                <a:srgbClr val="FFFF00"/>
              </a:solidFill>
              <a:round/>
              <a:headEnd/>
              <a:tailEnd/>
            </a:ln>
          </p:spPr>
          <p:txBody>
            <a:bodyPr wrap="none" anchor="ctr"/>
            <a:lstStyle/>
            <a:p>
              <a:endParaRPr lang="es-ES_tradnl" sz="2400">
                <a:latin typeface="Times New Roman" pitchFamily="18" charset="0"/>
              </a:endParaRPr>
            </a:p>
          </p:txBody>
        </p:sp>
        <p:sp>
          <p:nvSpPr>
            <p:cNvPr id="59446" name="Freeform 46"/>
            <p:cNvSpPr>
              <a:spLocks/>
            </p:cNvSpPr>
            <p:nvPr/>
          </p:nvSpPr>
          <p:spPr bwMode="auto">
            <a:xfrm>
              <a:off x="617" y="2893"/>
              <a:ext cx="170" cy="207"/>
            </a:xfrm>
            <a:custGeom>
              <a:avLst/>
              <a:gdLst>
                <a:gd name="T0" fmla="*/ 161666 w 96"/>
                <a:gd name="T1" fmla="*/ 0 h 117"/>
                <a:gd name="T2" fmla="*/ 0 w 96"/>
                <a:gd name="T3" fmla="*/ 75472 h 117"/>
                <a:gd name="T4" fmla="*/ 151311 w 96"/>
                <a:gd name="T5" fmla="*/ 194688 h 117"/>
                <a:gd name="T6" fmla="*/ 0 60000 65536"/>
                <a:gd name="T7" fmla="*/ 0 60000 65536"/>
                <a:gd name="T8" fmla="*/ 0 60000 65536"/>
                <a:gd name="T9" fmla="*/ 0 w 96"/>
                <a:gd name="T10" fmla="*/ 0 h 117"/>
                <a:gd name="T11" fmla="*/ 96 w 96"/>
                <a:gd name="T12" fmla="*/ 117 h 117"/>
              </a:gdLst>
              <a:ahLst/>
              <a:cxnLst>
                <a:cxn ang="T6">
                  <a:pos x="T0" y="T1"/>
                </a:cxn>
                <a:cxn ang="T7">
                  <a:pos x="T2" y="T3"/>
                </a:cxn>
                <a:cxn ang="T8">
                  <a:pos x="T4" y="T5"/>
                </a:cxn>
              </a:cxnLst>
              <a:rect l="T9" t="T10" r="T11" b="T12"/>
              <a:pathLst>
                <a:path w="96" h="117">
                  <a:moveTo>
                    <a:pt x="96" y="0"/>
                  </a:moveTo>
                  <a:lnTo>
                    <a:pt x="0" y="45"/>
                  </a:lnTo>
                  <a:lnTo>
                    <a:pt x="90" y="117"/>
                  </a:lnTo>
                </a:path>
              </a:pathLst>
            </a:custGeom>
            <a:noFill/>
            <a:ln w="28575">
              <a:solidFill>
                <a:srgbClr val="FFFF00"/>
              </a:solidFill>
              <a:round/>
              <a:headEnd/>
              <a:tailEnd/>
            </a:ln>
          </p:spPr>
          <p:txBody>
            <a:bodyPr/>
            <a:lstStyle/>
            <a:p>
              <a:endParaRPr lang="es-ES_tradnl"/>
            </a:p>
          </p:txBody>
        </p:sp>
        <p:sp>
          <p:nvSpPr>
            <p:cNvPr id="59447" name="Freeform 47"/>
            <p:cNvSpPr>
              <a:spLocks/>
            </p:cNvSpPr>
            <p:nvPr/>
          </p:nvSpPr>
          <p:spPr bwMode="auto">
            <a:xfrm rot="371417" flipH="1">
              <a:off x="690" y="3141"/>
              <a:ext cx="131" cy="500"/>
            </a:xfrm>
            <a:custGeom>
              <a:avLst/>
              <a:gdLst>
                <a:gd name="T0" fmla="*/ 76476 w 74"/>
                <a:gd name="T1" fmla="*/ 0 h 282"/>
                <a:gd name="T2" fmla="*/ 0 w 74"/>
                <a:gd name="T3" fmla="*/ 202078 h 282"/>
                <a:gd name="T4" fmla="*/ 124342 w 74"/>
                <a:gd name="T5" fmla="*/ 482993 h 282"/>
                <a:gd name="T6" fmla="*/ 0 60000 65536"/>
                <a:gd name="T7" fmla="*/ 0 60000 65536"/>
                <a:gd name="T8" fmla="*/ 0 60000 65536"/>
                <a:gd name="T9" fmla="*/ 0 w 74"/>
                <a:gd name="T10" fmla="*/ 0 h 282"/>
                <a:gd name="T11" fmla="*/ 74 w 74"/>
                <a:gd name="T12" fmla="*/ 282 h 282"/>
              </a:gdLst>
              <a:ahLst/>
              <a:cxnLst>
                <a:cxn ang="T6">
                  <a:pos x="T0" y="T1"/>
                </a:cxn>
                <a:cxn ang="T7">
                  <a:pos x="T2" y="T3"/>
                </a:cxn>
                <a:cxn ang="T8">
                  <a:pos x="T4" y="T5"/>
                </a:cxn>
              </a:cxnLst>
              <a:rect l="T9" t="T10" r="T11" b="T12"/>
              <a:pathLst>
                <a:path w="74" h="282">
                  <a:moveTo>
                    <a:pt x="46" y="0"/>
                  </a:moveTo>
                  <a:lnTo>
                    <a:pt x="0" y="118"/>
                  </a:lnTo>
                  <a:lnTo>
                    <a:pt x="74" y="282"/>
                  </a:lnTo>
                </a:path>
              </a:pathLst>
            </a:custGeom>
            <a:noFill/>
            <a:ln w="28575">
              <a:solidFill>
                <a:srgbClr val="FFFF00"/>
              </a:solidFill>
              <a:round/>
              <a:headEnd/>
              <a:tailEnd/>
            </a:ln>
          </p:spPr>
          <p:txBody>
            <a:bodyPr/>
            <a:lstStyle/>
            <a:p>
              <a:endParaRPr lang="es-ES_tradnl"/>
            </a:p>
          </p:txBody>
        </p:sp>
        <p:sp>
          <p:nvSpPr>
            <p:cNvPr id="59448" name="Freeform 48"/>
            <p:cNvSpPr>
              <a:spLocks/>
            </p:cNvSpPr>
            <p:nvPr/>
          </p:nvSpPr>
          <p:spPr bwMode="auto">
            <a:xfrm>
              <a:off x="775" y="3145"/>
              <a:ext cx="142" cy="501"/>
            </a:xfrm>
            <a:custGeom>
              <a:avLst/>
              <a:gdLst>
                <a:gd name="T0" fmla="*/ 0 w 80"/>
                <a:gd name="T1" fmla="*/ 0 h 282"/>
                <a:gd name="T2" fmla="*/ 138729 w 80"/>
                <a:gd name="T3" fmla="*/ 263130 h 282"/>
                <a:gd name="T4" fmla="*/ 48976 w 80"/>
                <a:gd name="T5" fmla="*/ 495228 h 282"/>
                <a:gd name="T6" fmla="*/ 0 60000 65536"/>
                <a:gd name="T7" fmla="*/ 0 60000 65536"/>
                <a:gd name="T8" fmla="*/ 0 60000 65536"/>
                <a:gd name="T9" fmla="*/ 0 w 80"/>
                <a:gd name="T10" fmla="*/ 0 h 282"/>
                <a:gd name="T11" fmla="*/ 80 w 80"/>
                <a:gd name="T12" fmla="*/ 282 h 282"/>
              </a:gdLst>
              <a:ahLst/>
              <a:cxnLst>
                <a:cxn ang="T6">
                  <a:pos x="T0" y="T1"/>
                </a:cxn>
                <a:cxn ang="T7">
                  <a:pos x="T2" y="T3"/>
                </a:cxn>
                <a:cxn ang="T8">
                  <a:pos x="T4" y="T5"/>
                </a:cxn>
              </a:cxnLst>
              <a:rect l="T9" t="T10" r="T11" b="T12"/>
              <a:pathLst>
                <a:path w="80" h="282">
                  <a:moveTo>
                    <a:pt x="0" y="0"/>
                  </a:moveTo>
                  <a:lnTo>
                    <a:pt x="80" y="150"/>
                  </a:lnTo>
                  <a:lnTo>
                    <a:pt x="28" y="282"/>
                  </a:lnTo>
                </a:path>
              </a:pathLst>
            </a:custGeom>
            <a:noFill/>
            <a:ln w="28575">
              <a:solidFill>
                <a:srgbClr val="FFFF00"/>
              </a:solidFill>
              <a:round/>
              <a:headEnd/>
              <a:tailEnd/>
            </a:ln>
          </p:spPr>
          <p:txBody>
            <a:bodyPr/>
            <a:lstStyle/>
            <a:p>
              <a:endParaRPr lang="es-ES_tradnl"/>
            </a:p>
          </p:txBody>
        </p:sp>
        <p:sp>
          <p:nvSpPr>
            <p:cNvPr id="59449" name="Freeform 49"/>
            <p:cNvSpPr>
              <a:spLocks/>
            </p:cNvSpPr>
            <p:nvPr/>
          </p:nvSpPr>
          <p:spPr bwMode="auto">
            <a:xfrm>
              <a:off x="666" y="3097"/>
              <a:ext cx="110" cy="78"/>
            </a:xfrm>
            <a:custGeom>
              <a:avLst/>
              <a:gdLst>
                <a:gd name="T0" fmla="*/ 105355 w 62"/>
                <a:gd name="T1" fmla="*/ 8679 h 44"/>
                <a:gd name="T2" fmla="*/ 71392 w 62"/>
                <a:gd name="T3" fmla="*/ 3627 h 44"/>
                <a:gd name="T4" fmla="*/ 13576 w 62"/>
                <a:gd name="T5" fmla="*/ 28887 h 44"/>
                <a:gd name="T6" fmla="*/ 2062 w 62"/>
                <a:gd name="T7" fmla="*/ 64655 h 44"/>
                <a:gd name="T8" fmla="*/ 22680 w 62"/>
                <a:gd name="T9" fmla="*/ 73334 h 44"/>
                <a:gd name="T10" fmla="*/ 79402 w 62"/>
                <a:gd name="T11" fmla="*/ 52767 h 44"/>
                <a:gd name="T12" fmla="*/ 105355 w 62"/>
                <a:gd name="T13" fmla="*/ 8679 h 44"/>
                <a:gd name="T14" fmla="*/ 0 60000 65536"/>
                <a:gd name="T15" fmla="*/ 0 60000 65536"/>
                <a:gd name="T16" fmla="*/ 0 60000 65536"/>
                <a:gd name="T17" fmla="*/ 0 60000 65536"/>
                <a:gd name="T18" fmla="*/ 0 60000 65536"/>
                <a:gd name="T19" fmla="*/ 0 60000 65536"/>
                <a:gd name="T20" fmla="*/ 0 60000 65536"/>
                <a:gd name="T21" fmla="*/ 0 w 62"/>
                <a:gd name="T22" fmla="*/ 0 h 44"/>
                <a:gd name="T23" fmla="*/ 62 w 62"/>
                <a:gd name="T24" fmla="*/ 44 h 4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2" h="44">
                  <a:moveTo>
                    <a:pt x="61" y="5"/>
                  </a:moveTo>
                  <a:cubicBezTo>
                    <a:pt x="60" y="0"/>
                    <a:pt x="50" y="0"/>
                    <a:pt x="41" y="2"/>
                  </a:cubicBezTo>
                  <a:cubicBezTo>
                    <a:pt x="32" y="4"/>
                    <a:pt x="15" y="11"/>
                    <a:pt x="8" y="17"/>
                  </a:cubicBezTo>
                  <a:cubicBezTo>
                    <a:pt x="1" y="23"/>
                    <a:pt x="0" y="34"/>
                    <a:pt x="1" y="38"/>
                  </a:cubicBezTo>
                  <a:cubicBezTo>
                    <a:pt x="2" y="42"/>
                    <a:pt x="6" y="44"/>
                    <a:pt x="13" y="43"/>
                  </a:cubicBezTo>
                  <a:cubicBezTo>
                    <a:pt x="20" y="42"/>
                    <a:pt x="38" y="37"/>
                    <a:pt x="46" y="31"/>
                  </a:cubicBezTo>
                  <a:cubicBezTo>
                    <a:pt x="54" y="25"/>
                    <a:pt x="62" y="10"/>
                    <a:pt x="61" y="5"/>
                  </a:cubicBezTo>
                  <a:close/>
                </a:path>
              </a:pathLst>
            </a:custGeom>
            <a:solidFill>
              <a:srgbClr val="C0C0C0"/>
            </a:solidFill>
            <a:ln w="28575">
              <a:solidFill>
                <a:srgbClr val="FFFF00"/>
              </a:solidFill>
              <a:round/>
              <a:headEnd/>
              <a:tailEnd/>
            </a:ln>
          </p:spPr>
          <p:txBody>
            <a:bodyPr/>
            <a:lstStyle/>
            <a:p>
              <a:endParaRPr lang="es-ES_tradnl"/>
            </a:p>
          </p:txBody>
        </p:sp>
        <p:grpSp>
          <p:nvGrpSpPr>
            <p:cNvPr id="59450" name="Group 50"/>
            <p:cNvGrpSpPr>
              <a:grpSpLocks/>
            </p:cNvGrpSpPr>
            <p:nvPr/>
          </p:nvGrpSpPr>
          <p:grpSpPr bwMode="auto">
            <a:xfrm>
              <a:off x="803" y="2878"/>
              <a:ext cx="403" cy="165"/>
              <a:chOff x="1366" y="3089"/>
              <a:chExt cx="227" cy="93"/>
            </a:xfrm>
          </p:grpSpPr>
          <p:sp>
            <p:nvSpPr>
              <p:cNvPr id="59453" name="Freeform 51"/>
              <p:cNvSpPr>
                <a:spLocks/>
              </p:cNvSpPr>
              <p:nvPr/>
            </p:nvSpPr>
            <p:spPr bwMode="auto">
              <a:xfrm>
                <a:off x="1432" y="3139"/>
                <a:ext cx="98" cy="34"/>
              </a:xfrm>
              <a:custGeom>
                <a:avLst/>
                <a:gdLst>
                  <a:gd name="T0" fmla="*/ 0 w 118"/>
                  <a:gd name="T1" fmla="*/ 2 h 42"/>
                  <a:gd name="T2" fmla="*/ 6 w 118"/>
                  <a:gd name="T3" fmla="*/ 2 h 42"/>
                  <a:gd name="T4" fmla="*/ 10 w 118"/>
                  <a:gd name="T5" fmla="*/ 0 h 42"/>
                  <a:gd name="T6" fmla="*/ 0 60000 65536"/>
                  <a:gd name="T7" fmla="*/ 0 60000 65536"/>
                  <a:gd name="T8" fmla="*/ 0 60000 65536"/>
                  <a:gd name="T9" fmla="*/ 0 w 118"/>
                  <a:gd name="T10" fmla="*/ 0 h 42"/>
                  <a:gd name="T11" fmla="*/ 118 w 118"/>
                  <a:gd name="T12" fmla="*/ 42 h 42"/>
                </a:gdLst>
                <a:ahLst/>
                <a:cxnLst>
                  <a:cxn ang="T6">
                    <a:pos x="T0" y="T1"/>
                  </a:cxn>
                  <a:cxn ang="T7">
                    <a:pos x="T2" y="T3"/>
                  </a:cxn>
                  <a:cxn ang="T8">
                    <a:pos x="T4" y="T5"/>
                  </a:cxn>
                </a:cxnLst>
                <a:rect l="T9" t="T10" r="T11" b="T12"/>
                <a:pathLst>
                  <a:path w="118" h="42">
                    <a:moveTo>
                      <a:pt x="0" y="42"/>
                    </a:moveTo>
                    <a:cubicBezTo>
                      <a:pt x="24" y="30"/>
                      <a:pt x="48" y="19"/>
                      <a:pt x="68" y="12"/>
                    </a:cubicBezTo>
                    <a:cubicBezTo>
                      <a:pt x="88" y="5"/>
                      <a:pt x="110" y="2"/>
                      <a:pt x="118" y="0"/>
                    </a:cubicBezTo>
                  </a:path>
                </a:pathLst>
              </a:custGeom>
              <a:noFill/>
              <a:ln w="28575">
                <a:solidFill>
                  <a:srgbClr val="FFFF00"/>
                </a:solidFill>
                <a:round/>
                <a:headEnd/>
                <a:tailEnd/>
              </a:ln>
            </p:spPr>
            <p:txBody>
              <a:bodyPr/>
              <a:lstStyle/>
              <a:p>
                <a:endParaRPr lang="es-ES_tradnl"/>
              </a:p>
            </p:txBody>
          </p:sp>
          <p:sp>
            <p:nvSpPr>
              <p:cNvPr id="59454" name="Freeform 52"/>
              <p:cNvSpPr>
                <a:spLocks/>
              </p:cNvSpPr>
              <p:nvPr/>
            </p:nvSpPr>
            <p:spPr bwMode="auto">
              <a:xfrm>
                <a:off x="1527" y="3093"/>
                <a:ext cx="66" cy="49"/>
              </a:xfrm>
              <a:custGeom>
                <a:avLst/>
                <a:gdLst>
                  <a:gd name="T0" fmla="*/ 3 w 66"/>
                  <a:gd name="T1" fmla="*/ 45 h 49"/>
                  <a:gd name="T2" fmla="*/ 26 w 66"/>
                  <a:gd name="T3" fmla="*/ 48 h 49"/>
                  <a:gd name="T4" fmla="*/ 54 w 66"/>
                  <a:gd name="T5" fmla="*/ 37 h 49"/>
                  <a:gd name="T6" fmla="*/ 66 w 66"/>
                  <a:gd name="T7" fmla="*/ 15 h 49"/>
                  <a:gd name="T8" fmla="*/ 56 w 66"/>
                  <a:gd name="T9" fmla="*/ 1 h 49"/>
                  <a:gd name="T10" fmla="*/ 26 w 66"/>
                  <a:gd name="T11" fmla="*/ 7 h 49"/>
                  <a:gd name="T12" fmla="*/ 8 w 66"/>
                  <a:gd name="T13" fmla="*/ 25 h 49"/>
                  <a:gd name="T14" fmla="*/ 3 w 66"/>
                  <a:gd name="T15" fmla="*/ 45 h 49"/>
                  <a:gd name="T16" fmla="*/ 0 60000 65536"/>
                  <a:gd name="T17" fmla="*/ 0 60000 65536"/>
                  <a:gd name="T18" fmla="*/ 0 60000 65536"/>
                  <a:gd name="T19" fmla="*/ 0 60000 65536"/>
                  <a:gd name="T20" fmla="*/ 0 60000 65536"/>
                  <a:gd name="T21" fmla="*/ 0 60000 65536"/>
                  <a:gd name="T22" fmla="*/ 0 60000 65536"/>
                  <a:gd name="T23" fmla="*/ 0 60000 65536"/>
                  <a:gd name="T24" fmla="*/ 0 w 66"/>
                  <a:gd name="T25" fmla="*/ 0 h 49"/>
                  <a:gd name="T26" fmla="*/ 66 w 66"/>
                  <a:gd name="T27" fmla="*/ 49 h 4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6" h="49">
                    <a:moveTo>
                      <a:pt x="3" y="45"/>
                    </a:moveTo>
                    <a:cubicBezTo>
                      <a:pt x="6" y="49"/>
                      <a:pt x="18" y="49"/>
                      <a:pt x="26" y="48"/>
                    </a:cubicBezTo>
                    <a:cubicBezTo>
                      <a:pt x="34" y="47"/>
                      <a:pt x="47" y="42"/>
                      <a:pt x="54" y="37"/>
                    </a:cubicBezTo>
                    <a:cubicBezTo>
                      <a:pt x="61" y="32"/>
                      <a:pt x="66" y="21"/>
                      <a:pt x="66" y="15"/>
                    </a:cubicBezTo>
                    <a:cubicBezTo>
                      <a:pt x="66" y="9"/>
                      <a:pt x="63" y="2"/>
                      <a:pt x="56" y="1"/>
                    </a:cubicBezTo>
                    <a:cubicBezTo>
                      <a:pt x="49" y="0"/>
                      <a:pt x="34" y="3"/>
                      <a:pt x="26" y="7"/>
                    </a:cubicBezTo>
                    <a:cubicBezTo>
                      <a:pt x="18" y="11"/>
                      <a:pt x="13" y="19"/>
                      <a:pt x="8" y="25"/>
                    </a:cubicBezTo>
                    <a:cubicBezTo>
                      <a:pt x="3" y="31"/>
                      <a:pt x="0" y="41"/>
                      <a:pt x="3" y="45"/>
                    </a:cubicBezTo>
                    <a:close/>
                  </a:path>
                </a:pathLst>
              </a:custGeom>
              <a:solidFill>
                <a:srgbClr val="C0C0C0"/>
              </a:solidFill>
              <a:ln w="28575">
                <a:solidFill>
                  <a:srgbClr val="FFFF00"/>
                </a:solidFill>
                <a:round/>
                <a:headEnd/>
                <a:tailEnd/>
              </a:ln>
            </p:spPr>
            <p:txBody>
              <a:bodyPr/>
              <a:lstStyle/>
              <a:p>
                <a:endParaRPr lang="es-ES_tradnl"/>
              </a:p>
            </p:txBody>
          </p:sp>
          <p:sp>
            <p:nvSpPr>
              <p:cNvPr id="59455" name="Line 53"/>
              <p:cNvSpPr>
                <a:spLocks noChangeShapeType="1"/>
              </p:cNvSpPr>
              <p:nvPr/>
            </p:nvSpPr>
            <p:spPr bwMode="auto">
              <a:xfrm rot="-879080">
                <a:off x="1366" y="3089"/>
                <a:ext cx="54" cy="93"/>
              </a:xfrm>
              <a:prstGeom prst="line">
                <a:avLst/>
              </a:prstGeom>
              <a:noFill/>
              <a:ln w="28575">
                <a:solidFill>
                  <a:srgbClr val="FFFF00"/>
                </a:solidFill>
                <a:round/>
                <a:headEnd/>
                <a:tailEnd/>
              </a:ln>
            </p:spPr>
            <p:txBody>
              <a:bodyPr/>
              <a:lstStyle/>
              <a:p>
                <a:endParaRPr lang="es-ES_tradnl"/>
              </a:p>
            </p:txBody>
          </p:sp>
        </p:grpSp>
        <p:sp>
          <p:nvSpPr>
            <p:cNvPr id="59451" name="Freeform 54"/>
            <p:cNvSpPr>
              <a:spLocks/>
            </p:cNvSpPr>
            <p:nvPr/>
          </p:nvSpPr>
          <p:spPr bwMode="auto">
            <a:xfrm>
              <a:off x="816" y="3628"/>
              <a:ext cx="125" cy="58"/>
            </a:xfrm>
            <a:custGeom>
              <a:avLst/>
              <a:gdLst>
                <a:gd name="T0" fmla="*/ 0 w 125"/>
                <a:gd name="T1" fmla="*/ 2 h 76"/>
                <a:gd name="T2" fmla="*/ 14 w 125"/>
                <a:gd name="T3" fmla="*/ 2 h 76"/>
                <a:gd name="T4" fmla="*/ 76 w 125"/>
                <a:gd name="T5" fmla="*/ 2 h 76"/>
                <a:gd name="T6" fmla="*/ 118 w 125"/>
                <a:gd name="T7" fmla="*/ 2 h 76"/>
                <a:gd name="T8" fmla="*/ 120 w 125"/>
                <a:gd name="T9" fmla="*/ 2 h 76"/>
                <a:gd name="T10" fmla="*/ 88 w 125"/>
                <a:gd name="T11" fmla="*/ 2 h 76"/>
                <a:gd name="T12" fmla="*/ 46 w 125"/>
                <a:gd name="T13" fmla="*/ 2 h 76"/>
                <a:gd name="T14" fmla="*/ 12 w 125"/>
                <a:gd name="T15" fmla="*/ 2 h 76"/>
                <a:gd name="T16" fmla="*/ 0 w 125"/>
                <a:gd name="T17" fmla="*/ 2 h 7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5"/>
                <a:gd name="T28" fmla="*/ 0 h 76"/>
                <a:gd name="T29" fmla="*/ 125 w 125"/>
                <a:gd name="T30" fmla="*/ 76 h 7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5" h="76">
                  <a:moveTo>
                    <a:pt x="0" y="38"/>
                  </a:moveTo>
                  <a:cubicBezTo>
                    <a:pt x="0" y="29"/>
                    <a:pt x="1" y="14"/>
                    <a:pt x="14" y="8"/>
                  </a:cubicBezTo>
                  <a:cubicBezTo>
                    <a:pt x="27" y="2"/>
                    <a:pt x="59" y="0"/>
                    <a:pt x="76" y="2"/>
                  </a:cubicBezTo>
                  <a:cubicBezTo>
                    <a:pt x="93" y="4"/>
                    <a:pt x="111" y="13"/>
                    <a:pt x="118" y="20"/>
                  </a:cubicBezTo>
                  <a:cubicBezTo>
                    <a:pt x="125" y="27"/>
                    <a:pt x="125" y="37"/>
                    <a:pt x="120" y="46"/>
                  </a:cubicBezTo>
                  <a:cubicBezTo>
                    <a:pt x="115" y="55"/>
                    <a:pt x="100" y="68"/>
                    <a:pt x="88" y="72"/>
                  </a:cubicBezTo>
                  <a:cubicBezTo>
                    <a:pt x="76" y="76"/>
                    <a:pt x="59" y="73"/>
                    <a:pt x="46" y="72"/>
                  </a:cubicBezTo>
                  <a:cubicBezTo>
                    <a:pt x="33" y="71"/>
                    <a:pt x="20" y="70"/>
                    <a:pt x="12" y="64"/>
                  </a:cubicBezTo>
                  <a:cubicBezTo>
                    <a:pt x="4" y="58"/>
                    <a:pt x="0" y="47"/>
                    <a:pt x="0" y="38"/>
                  </a:cubicBezTo>
                  <a:close/>
                </a:path>
              </a:pathLst>
            </a:custGeom>
            <a:solidFill>
              <a:srgbClr val="969696"/>
            </a:solidFill>
            <a:ln w="19050">
              <a:solidFill>
                <a:srgbClr val="FFFF00"/>
              </a:solidFill>
              <a:round/>
              <a:headEnd/>
              <a:tailEnd/>
            </a:ln>
          </p:spPr>
          <p:txBody>
            <a:bodyPr/>
            <a:lstStyle/>
            <a:p>
              <a:endParaRPr lang="es-ES_tradnl"/>
            </a:p>
          </p:txBody>
        </p:sp>
        <p:sp>
          <p:nvSpPr>
            <p:cNvPr id="59452" name="Freeform 55"/>
            <p:cNvSpPr>
              <a:spLocks/>
            </p:cNvSpPr>
            <p:nvPr/>
          </p:nvSpPr>
          <p:spPr bwMode="auto">
            <a:xfrm>
              <a:off x="642" y="3628"/>
              <a:ext cx="125" cy="58"/>
            </a:xfrm>
            <a:custGeom>
              <a:avLst/>
              <a:gdLst>
                <a:gd name="T0" fmla="*/ 0 w 125"/>
                <a:gd name="T1" fmla="*/ 2 h 76"/>
                <a:gd name="T2" fmla="*/ 14 w 125"/>
                <a:gd name="T3" fmla="*/ 2 h 76"/>
                <a:gd name="T4" fmla="*/ 76 w 125"/>
                <a:gd name="T5" fmla="*/ 2 h 76"/>
                <a:gd name="T6" fmla="*/ 118 w 125"/>
                <a:gd name="T7" fmla="*/ 2 h 76"/>
                <a:gd name="T8" fmla="*/ 120 w 125"/>
                <a:gd name="T9" fmla="*/ 2 h 76"/>
                <a:gd name="T10" fmla="*/ 88 w 125"/>
                <a:gd name="T11" fmla="*/ 2 h 76"/>
                <a:gd name="T12" fmla="*/ 46 w 125"/>
                <a:gd name="T13" fmla="*/ 2 h 76"/>
                <a:gd name="T14" fmla="*/ 12 w 125"/>
                <a:gd name="T15" fmla="*/ 2 h 76"/>
                <a:gd name="T16" fmla="*/ 0 w 125"/>
                <a:gd name="T17" fmla="*/ 2 h 7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5"/>
                <a:gd name="T28" fmla="*/ 0 h 76"/>
                <a:gd name="T29" fmla="*/ 125 w 125"/>
                <a:gd name="T30" fmla="*/ 76 h 7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5" h="76">
                  <a:moveTo>
                    <a:pt x="0" y="38"/>
                  </a:moveTo>
                  <a:cubicBezTo>
                    <a:pt x="0" y="29"/>
                    <a:pt x="1" y="14"/>
                    <a:pt x="14" y="8"/>
                  </a:cubicBezTo>
                  <a:cubicBezTo>
                    <a:pt x="27" y="2"/>
                    <a:pt x="59" y="0"/>
                    <a:pt x="76" y="2"/>
                  </a:cubicBezTo>
                  <a:cubicBezTo>
                    <a:pt x="93" y="4"/>
                    <a:pt x="111" y="13"/>
                    <a:pt x="118" y="20"/>
                  </a:cubicBezTo>
                  <a:cubicBezTo>
                    <a:pt x="125" y="27"/>
                    <a:pt x="125" y="37"/>
                    <a:pt x="120" y="46"/>
                  </a:cubicBezTo>
                  <a:cubicBezTo>
                    <a:pt x="115" y="55"/>
                    <a:pt x="100" y="68"/>
                    <a:pt x="88" y="72"/>
                  </a:cubicBezTo>
                  <a:cubicBezTo>
                    <a:pt x="76" y="76"/>
                    <a:pt x="59" y="73"/>
                    <a:pt x="46" y="72"/>
                  </a:cubicBezTo>
                  <a:cubicBezTo>
                    <a:pt x="33" y="71"/>
                    <a:pt x="20" y="70"/>
                    <a:pt x="12" y="64"/>
                  </a:cubicBezTo>
                  <a:cubicBezTo>
                    <a:pt x="4" y="58"/>
                    <a:pt x="0" y="47"/>
                    <a:pt x="0" y="38"/>
                  </a:cubicBezTo>
                  <a:close/>
                </a:path>
              </a:pathLst>
            </a:custGeom>
            <a:solidFill>
              <a:srgbClr val="969696"/>
            </a:solidFill>
            <a:ln w="19050">
              <a:solidFill>
                <a:srgbClr val="FFFF00"/>
              </a:solidFill>
              <a:round/>
              <a:headEnd/>
              <a:tailEnd/>
            </a:ln>
          </p:spPr>
          <p:txBody>
            <a:bodyPr/>
            <a:lstStyle/>
            <a:p>
              <a:endParaRPr lang="es-ES_tradnl"/>
            </a:p>
          </p:txBody>
        </p:sp>
      </p:grpSp>
      <p:grpSp>
        <p:nvGrpSpPr>
          <p:cNvPr id="12" name="Group 69"/>
          <p:cNvGrpSpPr>
            <a:grpSpLocks/>
          </p:cNvGrpSpPr>
          <p:nvPr/>
        </p:nvGrpSpPr>
        <p:grpSpPr bwMode="auto">
          <a:xfrm rot="20408936" flipH="1">
            <a:off x="7524750" y="949325"/>
            <a:ext cx="449263" cy="936625"/>
            <a:chOff x="617" y="2456"/>
            <a:chExt cx="589" cy="1230"/>
          </a:xfrm>
        </p:grpSpPr>
        <p:sp>
          <p:nvSpPr>
            <p:cNvPr id="59432" name="Freeform 70"/>
            <p:cNvSpPr>
              <a:spLocks/>
            </p:cNvSpPr>
            <p:nvPr/>
          </p:nvSpPr>
          <p:spPr bwMode="auto">
            <a:xfrm>
              <a:off x="776" y="2696"/>
              <a:ext cx="16" cy="447"/>
            </a:xfrm>
            <a:custGeom>
              <a:avLst/>
              <a:gdLst>
                <a:gd name="T0" fmla="*/ 0 w 9"/>
                <a:gd name="T1" fmla="*/ 0 h 252"/>
                <a:gd name="T2" fmla="*/ 4994 w 9"/>
                <a:gd name="T3" fmla="*/ 102734 h 252"/>
                <a:gd name="T4" fmla="*/ 15783 w 9"/>
                <a:gd name="T5" fmla="*/ 222006 h 252"/>
                <a:gd name="T6" fmla="*/ 0 w 9"/>
                <a:gd name="T7" fmla="*/ 433899 h 252"/>
                <a:gd name="T8" fmla="*/ 0 60000 65536"/>
                <a:gd name="T9" fmla="*/ 0 60000 65536"/>
                <a:gd name="T10" fmla="*/ 0 60000 65536"/>
                <a:gd name="T11" fmla="*/ 0 60000 65536"/>
                <a:gd name="T12" fmla="*/ 0 w 9"/>
                <a:gd name="T13" fmla="*/ 0 h 252"/>
                <a:gd name="T14" fmla="*/ 9 w 9"/>
                <a:gd name="T15" fmla="*/ 252 h 252"/>
              </a:gdLst>
              <a:ahLst/>
              <a:cxnLst>
                <a:cxn ang="T8">
                  <a:pos x="T0" y="T1"/>
                </a:cxn>
                <a:cxn ang="T9">
                  <a:pos x="T2" y="T3"/>
                </a:cxn>
                <a:cxn ang="T10">
                  <a:pos x="T4" y="T5"/>
                </a:cxn>
                <a:cxn ang="T11">
                  <a:pos x="T6" y="T7"/>
                </a:cxn>
              </a:cxnLst>
              <a:rect l="T12" t="T13" r="T14" b="T15"/>
              <a:pathLst>
                <a:path w="9" h="252">
                  <a:moveTo>
                    <a:pt x="0" y="0"/>
                  </a:moveTo>
                  <a:cubicBezTo>
                    <a:pt x="1" y="19"/>
                    <a:pt x="2" y="39"/>
                    <a:pt x="3" y="60"/>
                  </a:cubicBezTo>
                  <a:cubicBezTo>
                    <a:pt x="4" y="81"/>
                    <a:pt x="9" y="97"/>
                    <a:pt x="9" y="129"/>
                  </a:cubicBezTo>
                  <a:cubicBezTo>
                    <a:pt x="9" y="161"/>
                    <a:pt x="4" y="206"/>
                    <a:pt x="0" y="252"/>
                  </a:cubicBezTo>
                </a:path>
              </a:pathLst>
            </a:custGeom>
            <a:noFill/>
            <a:ln w="28575">
              <a:solidFill>
                <a:srgbClr val="FFFF00"/>
              </a:solidFill>
              <a:round/>
              <a:headEnd/>
              <a:tailEnd/>
            </a:ln>
          </p:spPr>
          <p:txBody>
            <a:bodyPr/>
            <a:lstStyle/>
            <a:p>
              <a:endParaRPr lang="es-ES_tradnl"/>
            </a:p>
          </p:txBody>
        </p:sp>
        <p:sp>
          <p:nvSpPr>
            <p:cNvPr id="59433" name="Oval 71"/>
            <p:cNvSpPr>
              <a:spLocks noChangeArrowheads="1"/>
            </p:cNvSpPr>
            <p:nvPr/>
          </p:nvSpPr>
          <p:spPr bwMode="auto">
            <a:xfrm>
              <a:off x="675" y="2456"/>
              <a:ext cx="234" cy="234"/>
            </a:xfrm>
            <a:prstGeom prst="ellipse">
              <a:avLst/>
            </a:prstGeom>
            <a:solidFill>
              <a:srgbClr val="C0C0C0"/>
            </a:solidFill>
            <a:ln w="28575">
              <a:solidFill>
                <a:srgbClr val="FFFF00"/>
              </a:solidFill>
              <a:round/>
              <a:headEnd/>
              <a:tailEnd/>
            </a:ln>
          </p:spPr>
          <p:txBody>
            <a:bodyPr wrap="none" anchor="ctr"/>
            <a:lstStyle/>
            <a:p>
              <a:endParaRPr lang="es-ES_tradnl" sz="2400">
                <a:latin typeface="Times New Roman" pitchFamily="18" charset="0"/>
              </a:endParaRPr>
            </a:p>
          </p:txBody>
        </p:sp>
        <p:sp>
          <p:nvSpPr>
            <p:cNvPr id="59434" name="Freeform 72"/>
            <p:cNvSpPr>
              <a:spLocks/>
            </p:cNvSpPr>
            <p:nvPr/>
          </p:nvSpPr>
          <p:spPr bwMode="auto">
            <a:xfrm>
              <a:off x="617" y="2893"/>
              <a:ext cx="170" cy="207"/>
            </a:xfrm>
            <a:custGeom>
              <a:avLst/>
              <a:gdLst>
                <a:gd name="T0" fmla="*/ 161666 w 96"/>
                <a:gd name="T1" fmla="*/ 0 h 117"/>
                <a:gd name="T2" fmla="*/ 0 w 96"/>
                <a:gd name="T3" fmla="*/ 75472 h 117"/>
                <a:gd name="T4" fmla="*/ 151311 w 96"/>
                <a:gd name="T5" fmla="*/ 194688 h 117"/>
                <a:gd name="T6" fmla="*/ 0 60000 65536"/>
                <a:gd name="T7" fmla="*/ 0 60000 65536"/>
                <a:gd name="T8" fmla="*/ 0 60000 65536"/>
                <a:gd name="T9" fmla="*/ 0 w 96"/>
                <a:gd name="T10" fmla="*/ 0 h 117"/>
                <a:gd name="T11" fmla="*/ 96 w 96"/>
                <a:gd name="T12" fmla="*/ 117 h 117"/>
              </a:gdLst>
              <a:ahLst/>
              <a:cxnLst>
                <a:cxn ang="T6">
                  <a:pos x="T0" y="T1"/>
                </a:cxn>
                <a:cxn ang="T7">
                  <a:pos x="T2" y="T3"/>
                </a:cxn>
                <a:cxn ang="T8">
                  <a:pos x="T4" y="T5"/>
                </a:cxn>
              </a:cxnLst>
              <a:rect l="T9" t="T10" r="T11" b="T12"/>
              <a:pathLst>
                <a:path w="96" h="117">
                  <a:moveTo>
                    <a:pt x="96" y="0"/>
                  </a:moveTo>
                  <a:lnTo>
                    <a:pt x="0" y="45"/>
                  </a:lnTo>
                  <a:lnTo>
                    <a:pt x="90" y="117"/>
                  </a:lnTo>
                </a:path>
              </a:pathLst>
            </a:custGeom>
            <a:noFill/>
            <a:ln w="28575">
              <a:solidFill>
                <a:srgbClr val="FFFF00"/>
              </a:solidFill>
              <a:round/>
              <a:headEnd/>
              <a:tailEnd/>
            </a:ln>
          </p:spPr>
          <p:txBody>
            <a:bodyPr/>
            <a:lstStyle/>
            <a:p>
              <a:endParaRPr lang="es-ES_tradnl"/>
            </a:p>
          </p:txBody>
        </p:sp>
        <p:sp>
          <p:nvSpPr>
            <p:cNvPr id="59435" name="Freeform 73"/>
            <p:cNvSpPr>
              <a:spLocks/>
            </p:cNvSpPr>
            <p:nvPr/>
          </p:nvSpPr>
          <p:spPr bwMode="auto">
            <a:xfrm rot="371417" flipH="1">
              <a:off x="690" y="3141"/>
              <a:ext cx="131" cy="500"/>
            </a:xfrm>
            <a:custGeom>
              <a:avLst/>
              <a:gdLst>
                <a:gd name="T0" fmla="*/ 76476 w 74"/>
                <a:gd name="T1" fmla="*/ 0 h 282"/>
                <a:gd name="T2" fmla="*/ 0 w 74"/>
                <a:gd name="T3" fmla="*/ 202078 h 282"/>
                <a:gd name="T4" fmla="*/ 124342 w 74"/>
                <a:gd name="T5" fmla="*/ 482993 h 282"/>
                <a:gd name="T6" fmla="*/ 0 60000 65536"/>
                <a:gd name="T7" fmla="*/ 0 60000 65536"/>
                <a:gd name="T8" fmla="*/ 0 60000 65536"/>
                <a:gd name="T9" fmla="*/ 0 w 74"/>
                <a:gd name="T10" fmla="*/ 0 h 282"/>
                <a:gd name="T11" fmla="*/ 74 w 74"/>
                <a:gd name="T12" fmla="*/ 282 h 282"/>
              </a:gdLst>
              <a:ahLst/>
              <a:cxnLst>
                <a:cxn ang="T6">
                  <a:pos x="T0" y="T1"/>
                </a:cxn>
                <a:cxn ang="T7">
                  <a:pos x="T2" y="T3"/>
                </a:cxn>
                <a:cxn ang="T8">
                  <a:pos x="T4" y="T5"/>
                </a:cxn>
              </a:cxnLst>
              <a:rect l="T9" t="T10" r="T11" b="T12"/>
              <a:pathLst>
                <a:path w="74" h="282">
                  <a:moveTo>
                    <a:pt x="46" y="0"/>
                  </a:moveTo>
                  <a:lnTo>
                    <a:pt x="0" y="118"/>
                  </a:lnTo>
                  <a:lnTo>
                    <a:pt x="74" y="282"/>
                  </a:lnTo>
                </a:path>
              </a:pathLst>
            </a:custGeom>
            <a:noFill/>
            <a:ln w="28575">
              <a:solidFill>
                <a:srgbClr val="FFFF00"/>
              </a:solidFill>
              <a:round/>
              <a:headEnd/>
              <a:tailEnd/>
            </a:ln>
          </p:spPr>
          <p:txBody>
            <a:bodyPr/>
            <a:lstStyle/>
            <a:p>
              <a:endParaRPr lang="es-ES_tradnl"/>
            </a:p>
          </p:txBody>
        </p:sp>
        <p:sp>
          <p:nvSpPr>
            <p:cNvPr id="59436" name="Freeform 74"/>
            <p:cNvSpPr>
              <a:spLocks/>
            </p:cNvSpPr>
            <p:nvPr/>
          </p:nvSpPr>
          <p:spPr bwMode="auto">
            <a:xfrm>
              <a:off x="775" y="3145"/>
              <a:ext cx="142" cy="501"/>
            </a:xfrm>
            <a:custGeom>
              <a:avLst/>
              <a:gdLst>
                <a:gd name="T0" fmla="*/ 0 w 80"/>
                <a:gd name="T1" fmla="*/ 0 h 282"/>
                <a:gd name="T2" fmla="*/ 138729 w 80"/>
                <a:gd name="T3" fmla="*/ 263130 h 282"/>
                <a:gd name="T4" fmla="*/ 48976 w 80"/>
                <a:gd name="T5" fmla="*/ 495228 h 282"/>
                <a:gd name="T6" fmla="*/ 0 60000 65536"/>
                <a:gd name="T7" fmla="*/ 0 60000 65536"/>
                <a:gd name="T8" fmla="*/ 0 60000 65536"/>
                <a:gd name="T9" fmla="*/ 0 w 80"/>
                <a:gd name="T10" fmla="*/ 0 h 282"/>
                <a:gd name="T11" fmla="*/ 80 w 80"/>
                <a:gd name="T12" fmla="*/ 282 h 282"/>
              </a:gdLst>
              <a:ahLst/>
              <a:cxnLst>
                <a:cxn ang="T6">
                  <a:pos x="T0" y="T1"/>
                </a:cxn>
                <a:cxn ang="T7">
                  <a:pos x="T2" y="T3"/>
                </a:cxn>
                <a:cxn ang="T8">
                  <a:pos x="T4" y="T5"/>
                </a:cxn>
              </a:cxnLst>
              <a:rect l="T9" t="T10" r="T11" b="T12"/>
              <a:pathLst>
                <a:path w="80" h="282">
                  <a:moveTo>
                    <a:pt x="0" y="0"/>
                  </a:moveTo>
                  <a:lnTo>
                    <a:pt x="80" y="150"/>
                  </a:lnTo>
                  <a:lnTo>
                    <a:pt x="28" y="282"/>
                  </a:lnTo>
                </a:path>
              </a:pathLst>
            </a:custGeom>
            <a:noFill/>
            <a:ln w="28575">
              <a:solidFill>
                <a:srgbClr val="FFFF00"/>
              </a:solidFill>
              <a:round/>
              <a:headEnd/>
              <a:tailEnd/>
            </a:ln>
          </p:spPr>
          <p:txBody>
            <a:bodyPr/>
            <a:lstStyle/>
            <a:p>
              <a:endParaRPr lang="es-ES_tradnl"/>
            </a:p>
          </p:txBody>
        </p:sp>
        <p:sp>
          <p:nvSpPr>
            <p:cNvPr id="59437" name="Freeform 75"/>
            <p:cNvSpPr>
              <a:spLocks/>
            </p:cNvSpPr>
            <p:nvPr/>
          </p:nvSpPr>
          <p:spPr bwMode="auto">
            <a:xfrm>
              <a:off x="666" y="3097"/>
              <a:ext cx="110" cy="78"/>
            </a:xfrm>
            <a:custGeom>
              <a:avLst/>
              <a:gdLst>
                <a:gd name="T0" fmla="*/ 105355 w 62"/>
                <a:gd name="T1" fmla="*/ 8679 h 44"/>
                <a:gd name="T2" fmla="*/ 71392 w 62"/>
                <a:gd name="T3" fmla="*/ 3627 h 44"/>
                <a:gd name="T4" fmla="*/ 13576 w 62"/>
                <a:gd name="T5" fmla="*/ 28887 h 44"/>
                <a:gd name="T6" fmla="*/ 2062 w 62"/>
                <a:gd name="T7" fmla="*/ 64655 h 44"/>
                <a:gd name="T8" fmla="*/ 22680 w 62"/>
                <a:gd name="T9" fmla="*/ 73334 h 44"/>
                <a:gd name="T10" fmla="*/ 79402 w 62"/>
                <a:gd name="T11" fmla="*/ 52767 h 44"/>
                <a:gd name="T12" fmla="*/ 105355 w 62"/>
                <a:gd name="T13" fmla="*/ 8679 h 44"/>
                <a:gd name="T14" fmla="*/ 0 60000 65536"/>
                <a:gd name="T15" fmla="*/ 0 60000 65536"/>
                <a:gd name="T16" fmla="*/ 0 60000 65536"/>
                <a:gd name="T17" fmla="*/ 0 60000 65536"/>
                <a:gd name="T18" fmla="*/ 0 60000 65536"/>
                <a:gd name="T19" fmla="*/ 0 60000 65536"/>
                <a:gd name="T20" fmla="*/ 0 60000 65536"/>
                <a:gd name="T21" fmla="*/ 0 w 62"/>
                <a:gd name="T22" fmla="*/ 0 h 44"/>
                <a:gd name="T23" fmla="*/ 62 w 62"/>
                <a:gd name="T24" fmla="*/ 44 h 4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2" h="44">
                  <a:moveTo>
                    <a:pt x="61" y="5"/>
                  </a:moveTo>
                  <a:cubicBezTo>
                    <a:pt x="60" y="0"/>
                    <a:pt x="50" y="0"/>
                    <a:pt x="41" y="2"/>
                  </a:cubicBezTo>
                  <a:cubicBezTo>
                    <a:pt x="32" y="4"/>
                    <a:pt x="15" y="11"/>
                    <a:pt x="8" y="17"/>
                  </a:cubicBezTo>
                  <a:cubicBezTo>
                    <a:pt x="1" y="23"/>
                    <a:pt x="0" y="34"/>
                    <a:pt x="1" y="38"/>
                  </a:cubicBezTo>
                  <a:cubicBezTo>
                    <a:pt x="2" y="42"/>
                    <a:pt x="6" y="44"/>
                    <a:pt x="13" y="43"/>
                  </a:cubicBezTo>
                  <a:cubicBezTo>
                    <a:pt x="20" y="42"/>
                    <a:pt x="38" y="37"/>
                    <a:pt x="46" y="31"/>
                  </a:cubicBezTo>
                  <a:cubicBezTo>
                    <a:pt x="54" y="25"/>
                    <a:pt x="62" y="10"/>
                    <a:pt x="61" y="5"/>
                  </a:cubicBezTo>
                  <a:close/>
                </a:path>
              </a:pathLst>
            </a:custGeom>
            <a:solidFill>
              <a:srgbClr val="C0C0C0"/>
            </a:solidFill>
            <a:ln w="28575">
              <a:solidFill>
                <a:srgbClr val="FFFF00"/>
              </a:solidFill>
              <a:round/>
              <a:headEnd/>
              <a:tailEnd/>
            </a:ln>
          </p:spPr>
          <p:txBody>
            <a:bodyPr/>
            <a:lstStyle/>
            <a:p>
              <a:endParaRPr lang="es-ES_tradnl"/>
            </a:p>
          </p:txBody>
        </p:sp>
        <p:grpSp>
          <p:nvGrpSpPr>
            <p:cNvPr id="59438" name="Group 76"/>
            <p:cNvGrpSpPr>
              <a:grpSpLocks/>
            </p:cNvGrpSpPr>
            <p:nvPr/>
          </p:nvGrpSpPr>
          <p:grpSpPr bwMode="auto">
            <a:xfrm>
              <a:off x="803" y="2878"/>
              <a:ext cx="403" cy="165"/>
              <a:chOff x="1366" y="3089"/>
              <a:chExt cx="227" cy="93"/>
            </a:xfrm>
          </p:grpSpPr>
          <p:sp>
            <p:nvSpPr>
              <p:cNvPr id="59441" name="Freeform 77"/>
              <p:cNvSpPr>
                <a:spLocks/>
              </p:cNvSpPr>
              <p:nvPr/>
            </p:nvSpPr>
            <p:spPr bwMode="auto">
              <a:xfrm>
                <a:off x="1432" y="3139"/>
                <a:ext cx="98" cy="34"/>
              </a:xfrm>
              <a:custGeom>
                <a:avLst/>
                <a:gdLst>
                  <a:gd name="T0" fmla="*/ 0 w 118"/>
                  <a:gd name="T1" fmla="*/ 2 h 42"/>
                  <a:gd name="T2" fmla="*/ 6 w 118"/>
                  <a:gd name="T3" fmla="*/ 2 h 42"/>
                  <a:gd name="T4" fmla="*/ 10 w 118"/>
                  <a:gd name="T5" fmla="*/ 0 h 42"/>
                  <a:gd name="T6" fmla="*/ 0 60000 65536"/>
                  <a:gd name="T7" fmla="*/ 0 60000 65536"/>
                  <a:gd name="T8" fmla="*/ 0 60000 65536"/>
                  <a:gd name="T9" fmla="*/ 0 w 118"/>
                  <a:gd name="T10" fmla="*/ 0 h 42"/>
                  <a:gd name="T11" fmla="*/ 118 w 118"/>
                  <a:gd name="T12" fmla="*/ 42 h 42"/>
                </a:gdLst>
                <a:ahLst/>
                <a:cxnLst>
                  <a:cxn ang="T6">
                    <a:pos x="T0" y="T1"/>
                  </a:cxn>
                  <a:cxn ang="T7">
                    <a:pos x="T2" y="T3"/>
                  </a:cxn>
                  <a:cxn ang="T8">
                    <a:pos x="T4" y="T5"/>
                  </a:cxn>
                </a:cxnLst>
                <a:rect l="T9" t="T10" r="T11" b="T12"/>
                <a:pathLst>
                  <a:path w="118" h="42">
                    <a:moveTo>
                      <a:pt x="0" y="42"/>
                    </a:moveTo>
                    <a:cubicBezTo>
                      <a:pt x="24" y="30"/>
                      <a:pt x="48" y="19"/>
                      <a:pt x="68" y="12"/>
                    </a:cubicBezTo>
                    <a:cubicBezTo>
                      <a:pt x="88" y="5"/>
                      <a:pt x="110" y="2"/>
                      <a:pt x="118" y="0"/>
                    </a:cubicBezTo>
                  </a:path>
                </a:pathLst>
              </a:custGeom>
              <a:noFill/>
              <a:ln w="28575">
                <a:solidFill>
                  <a:srgbClr val="FFFF00"/>
                </a:solidFill>
                <a:round/>
                <a:headEnd/>
                <a:tailEnd/>
              </a:ln>
            </p:spPr>
            <p:txBody>
              <a:bodyPr/>
              <a:lstStyle/>
              <a:p>
                <a:endParaRPr lang="es-ES_tradnl"/>
              </a:p>
            </p:txBody>
          </p:sp>
          <p:sp>
            <p:nvSpPr>
              <p:cNvPr id="59442" name="Freeform 78"/>
              <p:cNvSpPr>
                <a:spLocks/>
              </p:cNvSpPr>
              <p:nvPr/>
            </p:nvSpPr>
            <p:spPr bwMode="auto">
              <a:xfrm>
                <a:off x="1527" y="3093"/>
                <a:ext cx="66" cy="49"/>
              </a:xfrm>
              <a:custGeom>
                <a:avLst/>
                <a:gdLst>
                  <a:gd name="T0" fmla="*/ 3 w 66"/>
                  <a:gd name="T1" fmla="*/ 45 h 49"/>
                  <a:gd name="T2" fmla="*/ 26 w 66"/>
                  <a:gd name="T3" fmla="*/ 48 h 49"/>
                  <a:gd name="T4" fmla="*/ 54 w 66"/>
                  <a:gd name="T5" fmla="*/ 37 h 49"/>
                  <a:gd name="T6" fmla="*/ 66 w 66"/>
                  <a:gd name="T7" fmla="*/ 15 h 49"/>
                  <a:gd name="T8" fmla="*/ 56 w 66"/>
                  <a:gd name="T9" fmla="*/ 1 h 49"/>
                  <a:gd name="T10" fmla="*/ 26 w 66"/>
                  <a:gd name="T11" fmla="*/ 7 h 49"/>
                  <a:gd name="T12" fmla="*/ 8 w 66"/>
                  <a:gd name="T13" fmla="*/ 25 h 49"/>
                  <a:gd name="T14" fmla="*/ 3 w 66"/>
                  <a:gd name="T15" fmla="*/ 45 h 49"/>
                  <a:gd name="T16" fmla="*/ 0 60000 65536"/>
                  <a:gd name="T17" fmla="*/ 0 60000 65536"/>
                  <a:gd name="T18" fmla="*/ 0 60000 65536"/>
                  <a:gd name="T19" fmla="*/ 0 60000 65536"/>
                  <a:gd name="T20" fmla="*/ 0 60000 65536"/>
                  <a:gd name="T21" fmla="*/ 0 60000 65536"/>
                  <a:gd name="T22" fmla="*/ 0 60000 65536"/>
                  <a:gd name="T23" fmla="*/ 0 60000 65536"/>
                  <a:gd name="T24" fmla="*/ 0 w 66"/>
                  <a:gd name="T25" fmla="*/ 0 h 49"/>
                  <a:gd name="T26" fmla="*/ 66 w 66"/>
                  <a:gd name="T27" fmla="*/ 49 h 4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6" h="49">
                    <a:moveTo>
                      <a:pt x="3" y="45"/>
                    </a:moveTo>
                    <a:cubicBezTo>
                      <a:pt x="6" y="49"/>
                      <a:pt x="18" y="49"/>
                      <a:pt x="26" y="48"/>
                    </a:cubicBezTo>
                    <a:cubicBezTo>
                      <a:pt x="34" y="47"/>
                      <a:pt x="47" y="42"/>
                      <a:pt x="54" y="37"/>
                    </a:cubicBezTo>
                    <a:cubicBezTo>
                      <a:pt x="61" y="32"/>
                      <a:pt x="66" y="21"/>
                      <a:pt x="66" y="15"/>
                    </a:cubicBezTo>
                    <a:cubicBezTo>
                      <a:pt x="66" y="9"/>
                      <a:pt x="63" y="2"/>
                      <a:pt x="56" y="1"/>
                    </a:cubicBezTo>
                    <a:cubicBezTo>
                      <a:pt x="49" y="0"/>
                      <a:pt x="34" y="3"/>
                      <a:pt x="26" y="7"/>
                    </a:cubicBezTo>
                    <a:cubicBezTo>
                      <a:pt x="18" y="11"/>
                      <a:pt x="13" y="19"/>
                      <a:pt x="8" y="25"/>
                    </a:cubicBezTo>
                    <a:cubicBezTo>
                      <a:pt x="3" y="31"/>
                      <a:pt x="0" y="41"/>
                      <a:pt x="3" y="45"/>
                    </a:cubicBezTo>
                    <a:close/>
                  </a:path>
                </a:pathLst>
              </a:custGeom>
              <a:solidFill>
                <a:srgbClr val="C0C0C0"/>
              </a:solidFill>
              <a:ln w="28575">
                <a:solidFill>
                  <a:srgbClr val="FFFF00"/>
                </a:solidFill>
                <a:round/>
                <a:headEnd/>
                <a:tailEnd/>
              </a:ln>
            </p:spPr>
            <p:txBody>
              <a:bodyPr/>
              <a:lstStyle/>
              <a:p>
                <a:endParaRPr lang="es-ES_tradnl"/>
              </a:p>
            </p:txBody>
          </p:sp>
          <p:sp>
            <p:nvSpPr>
              <p:cNvPr id="59443" name="Line 79"/>
              <p:cNvSpPr>
                <a:spLocks noChangeShapeType="1"/>
              </p:cNvSpPr>
              <p:nvPr/>
            </p:nvSpPr>
            <p:spPr bwMode="auto">
              <a:xfrm rot="-879080">
                <a:off x="1366" y="3089"/>
                <a:ext cx="54" cy="93"/>
              </a:xfrm>
              <a:prstGeom prst="line">
                <a:avLst/>
              </a:prstGeom>
              <a:noFill/>
              <a:ln w="28575">
                <a:solidFill>
                  <a:srgbClr val="FFFF00"/>
                </a:solidFill>
                <a:round/>
                <a:headEnd/>
                <a:tailEnd/>
              </a:ln>
            </p:spPr>
            <p:txBody>
              <a:bodyPr/>
              <a:lstStyle/>
              <a:p>
                <a:endParaRPr lang="es-ES_tradnl"/>
              </a:p>
            </p:txBody>
          </p:sp>
        </p:grpSp>
        <p:sp>
          <p:nvSpPr>
            <p:cNvPr id="59439" name="Freeform 80"/>
            <p:cNvSpPr>
              <a:spLocks/>
            </p:cNvSpPr>
            <p:nvPr/>
          </p:nvSpPr>
          <p:spPr bwMode="auto">
            <a:xfrm>
              <a:off x="816" y="3628"/>
              <a:ext cx="125" cy="58"/>
            </a:xfrm>
            <a:custGeom>
              <a:avLst/>
              <a:gdLst>
                <a:gd name="T0" fmla="*/ 0 w 125"/>
                <a:gd name="T1" fmla="*/ 2 h 76"/>
                <a:gd name="T2" fmla="*/ 14 w 125"/>
                <a:gd name="T3" fmla="*/ 2 h 76"/>
                <a:gd name="T4" fmla="*/ 76 w 125"/>
                <a:gd name="T5" fmla="*/ 2 h 76"/>
                <a:gd name="T6" fmla="*/ 118 w 125"/>
                <a:gd name="T7" fmla="*/ 2 h 76"/>
                <a:gd name="T8" fmla="*/ 120 w 125"/>
                <a:gd name="T9" fmla="*/ 2 h 76"/>
                <a:gd name="T10" fmla="*/ 88 w 125"/>
                <a:gd name="T11" fmla="*/ 2 h 76"/>
                <a:gd name="T12" fmla="*/ 46 w 125"/>
                <a:gd name="T13" fmla="*/ 2 h 76"/>
                <a:gd name="T14" fmla="*/ 12 w 125"/>
                <a:gd name="T15" fmla="*/ 2 h 76"/>
                <a:gd name="T16" fmla="*/ 0 w 125"/>
                <a:gd name="T17" fmla="*/ 2 h 7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5"/>
                <a:gd name="T28" fmla="*/ 0 h 76"/>
                <a:gd name="T29" fmla="*/ 125 w 125"/>
                <a:gd name="T30" fmla="*/ 76 h 7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5" h="76">
                  <a:moveTo>
                    <a:pt x="0" y="38"/>
                  </a:moveTo>
                  <a:cubicBezTo>
                    <a:pt x="0" y="29"/>
                    <a:pt x="1" y="14"/>
                    <a:pt x="14" y="8"/>
                  </a:cubicBezTo>
                  <a:cubicBezTo>
                    <a:pt x="27" y="2"/>
                    <a:pt x="59" y="0"/>
                    <a:pt x="76" y="2"/>
                  </a:cubicBezTo>
                  <a:cubicBezTo>
                    <a:pt x="93" y="4"/>
                    <a:pt x="111" y="13"/>
                    <a:pt x="118" y="20"/>
                  </a:cubicBezTo>
                  <a:cubicBezTo>
                    <a:pt x="125" y="27"/>
                    <a:pt x="125" y="37"/>
                    <a:pt x="120" y="46"/>
                  </a:cubicBezTo>
                  <a:cubicBezTo>
                    <a:pt x="115" y="55"/>
                    <a:pt x="100" y="68"/>
                    <a:pt x="88" y="72"/>
                  </a:cubicBezTo>
                  <a:cubicBezTo>
                    <a:pt x="76" y="76"/>
                    <a:pt x="59" y="73"/>
                    <a:pt x="46" y="72"/>
                  </a:cubicBezTo>
                  <a:cubicBezTo>
                    <a:pt x="33" y="71"/>
                    <a:pt x="20" y="70"/>
                    <a:pt x="12" y="64"/>
                  </a:cubicBezTo>
                  <a:cubicBezTo>
                    <a:pt x="4" y="58"/>
                    <a:pt x="0" y="47"/>
                    <a:pt x="0" y="38"/>
                  </a:cubicBezTo>
                  <a:close/>
                </a:path>
              </a:pathLst>
            </a:custGeom>
            <a:solidFill>
              <a:srgbClr val="969696"/>
            </a:solidFill>
            <a:ln w="19050">
              <a:solidFill>
                <a:srgbClr val="FFFF00"/>
              </a:solidFill>
              <a:round/>
              <a:headEnd/>
              <a:tailEnd/>
            </a:ln>
          </p:spPr>
          <p:txBody>
            <a:bodyPr/>
            <a:lstStyle/>
            <a:p>
              <a:endParaRPr lang="es-ES_tradnl"/>
            </a:p>
          </p:txBody>
        </p:sp>
        <p:sp>
          <p:nvSpPr>
            <p:cNvPr id="59440" name="Freeform 81"/>
            <p:cNvSpPr>
              <a:spLocks/>
            </p:cNvSpPr>
            <p:nvPr/>
          </p:nvSpPr>
          <p:spPr bwMode="auto">
            <a:xfrm>
              <a:off x="642" y="3628"/>
              <a:ext cx="125" cy="58"/>
            </a:xfrm>
            <a:custGeom>
              <a:avLst/>
              <a:gdLst>
                <a:gd name="T0" fmla="*/ 0 w 125"/>
                <a:gd name="T1" fmla="*/ 2 h 76"/>
                <a:gd name="T2" fmla="*/ 14 w 125"/>
                <a:gd name="T3" fmla="*/ 2 h 76"/>
                <a:gd name="T4" fmla="*/ 76 w 125"/>
                <a:gd name="T5" fmla="*/ 2 h 76"/>
                <a:gd name="T6" fmla="*/ 118 w 125"/>
                <a:gd name="T7" fmla="*/ 2 h 76"/>
                <a:gd name="T8" fmla="*/ 120 w 125"/>
                <a:gd name="T9" fmla="*/ 2 h 76"/>
                <a:gd name="T10" fmla="*/ 88 w 125"/>
                <a:gd name="T11" fmla="*/ 2 h 76"/>
                <a:gd name="T12" fmla="*/ 46 w 125"/>
                <a:gd name="T13" fmla="*/ 2 h 76"/>
                <a:gd name="T14" fmla="*/ 12 w 125"/>
                <a:gd name="T15" fmla="*/ 2 h 76"/>
                <a:gd name="T16" fmla="*/ 0 w 125"/>
                <a:gd name="T17" fmla="*/ 2 h 7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5"/>
                <a:gd name="T28" fmla="*/ 0 h 76"/>
                <a:gd name="T29" fmla="*/ 125 w 125"/>
                <a:gd name="T30" fmla="*/ 76 h 7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5" h="76">
                  <a:moveTo>
                    <a:pt x="0" y="38"/>
                  </a:moveTo>
                  <a:cubicBezTo>
                    <a:pt x="0" y="29"/>
                    <a:pt x="1" y="14"/>
                    <a:pt x="14" y="8"/>
                  </a:cubicBezTo>
                  <a:cubicBezTo>
                    <a:pt x="27" y="2"/>
                    <a:pt x="59" y="0"/>
                    <a:pt x="76" y="2"/>
                  </a:cubicBezTo>
                  <a:cubicBezTo>
                    <a:pt x="93" y="4"/>
                    <a:pt x="111" y="13"/>
                    <a:pt x="118" y="20"/>
                  </a:cubicBezTo>
                  <a:cubicBezTo>
                    <a:pt x="125" y="27"/>
                    <a:pt x="125" y="37"/>
                    <a:pt x="120" y="46"/>
                  </a:cubicBezTo>
                  <a:cubicBezTo>
                    <a:pt x="115" y="55"/>
                    <a:pt x="100" y="68"/>
                    <a:pt x="88" y="72"/>
                  </a:cubicBezTo>
                  <a:cubicBezTo>
                    <a:pt x="76" y="76"/>
                    <a:pt x="59" y="73"/>
                    <a:pt x="46" y="72"/>
                  </a:cubicBezTo>
                  <a:cubicBezTo>
                    <a:pt x="33" y="71"/>
                    <a:pt x="20" y="70"/>
                    <a:pt x="12" y="64"/>
                  </a:cubicBezTo>
                  <a:cubicBezTo>
                    <a:pt x="4" y="58"/>
                    <a:pt x="0" y="47"/>
                    <a:pt x="0" y="38"/>
                  </a:cubicBezTo>
                  <a:close/>
                </a:path>
              </a:pathLst>
            </a:custGeom>
            <a:solidFill>
              <a:srgbClr val="969696"/>
            </a:solidFill>
            <a:ln w="19050">
              <a:solidFill>
                <a:srgbClr val="FFFF00"/>
              </a:solidFill>
              <a:round/>
              <a:headEnd/>
              <a:tailEnd/>
            </a:ln>
          </p:spPr>
          <p:txBody>
            <a:bodyPr/>
            <a:lstStyle/>
            <a:p>
              <a:endParaRPr lang="es-ES_tradnl"/>
            </a:p>
          </p:txBody>
        </p:sp>
      </p:grpSp>
      <p:sp>
        <p:nvSpPr>
          <p:cNvPr id="116739" name="AutoShape 3" descr="Horizontal oscura"/>
          <p:cNvSpPr>
            <a:spLocks noChangeArrowheads="1"/>
          </p:cNvSpPr>
          <p:nvPr/>
        </p:nvSpPr>
        <p:spPr bwMode="auto">
          <a:xfrm rot="5400000">
            <a:off x="2782094" y="-151606"/>
            <a:ext cx="1314450" cy="4881562"/>
          </a:xfrm>
          <a:prstGeom prst="triangle">
            <a:avLst>
              <a:gd name="adj" fmla="val 48894"/>
            </a:avLst>
          </a:prstGeom>
          <a:pattFill prst="dkHorz">
            <a:fgClr>
              <a:srgbClr val="FFFF00">
                <a:alpha val="79999"/>
              </a:srgbClr>
            </a:fgClr>
            <a:bgClr>
              <a:schemeClr val="bg1">
                <a:alpha val="79999"/>
              </a:schemeClr>
            </a:bgClr>
          </a:pattFill>
          <a:ln w="9525">
            <a:noFill/>
            <a:miter lim="800000"/>
            <a:headEnd/>
            <a:tailEnd/>
          </a:ln>
        </p:spPr>
        <p:txBody>
          <a:bodyPr wrap="none" anchor="ctr"/>
          <a:lstStyle/>
          <a:p>
            <a:endParaRPr lang="es-ES_tradnl" sz="2400">
              <a:latin typeface="Times New Roman" pitchFamily="18" charset="0"/>
            </a:endParaRPr>
          </a:p>
        </p:txBody>
      </p:sp>
      <p:grpSp>
        <p:nvGrpSpPr>
          <p:cNvPr id="14" name="Group 30"/>
          <p:cNvGrpSpPr>
            <a:grpSpLocks/>
          </p:cNvGrpSpPr>
          <p:nvPr/>
        </p:nvGrpSpPr>
        <p:grpSpPr bwMode="auto">
          <a:xfrm rot="5400000">
            <a:off x="1880395" y="1758156"/>
            <a:ext cx="449262" cy="936625"/>
            <a:chOff x="617" y="2456"/>
            <a:chExt cx="589" cy="1230"/>
          </a:xfrm>
        </p:grpSpPr>
        <p:sp>
          <p:nvSpPr>
            <p:cNvPr id="59420" name="Freeform 31"/>
            <p:cNvSpPr>
              <a:spLocks/>
            </p:cNvSpPr>
            <p:nvPr/>
          </p:nvSpPr>
          <p:spPr bwMode="auto">
            <a:xfrm>
              <a:off x="776" y="2696"/>
              <a:ext cx="16" cy="447"/>
            </a:xfrm>
            <a:custGeom>
              <a:avLst/>
              <a:gdLst>
                <a:gd name="T0" fmla="*/ 0 w 9"/>
                <a:gd name="T1" fmla="*/ 0 h 252"/>
                <a:gd name="T2" fmla="*/ 4994 w 9"/>
                <a:gd name="T3" fmla="*/ 102734 h 252"/>
                <a:gd name="T4" fmla="*/ 15783 w 9"/>
                <a:gd name="T5" fmla="*/ 222006 h 252"/>
                <a:gd name="T6" fmla="*/ 0 w 9"/>
                <a:gd name="T7" fmla="*/ 433899 h 252"/>
                <a:gd name="T8" fmla="*/ 0 60000 65536"/>
                <a:gd name="T9" fmla="*/ 0 60000 65536"/>
                <a:gd name="T10" fmla="*/ 0 60000 65536"/>
                <a:gd name="T11" fmla="*/ 0 60000 65536"/>
                <a:gd name="T12" fmla="*/ 0 w 9"/>
                <a:gd name="T13" fmla="*/ 0 h 252"/>
                <a:gd name="T14" fmla="*/ 9 w 9"/>
                <a:gd name="T15" fmla="*/ 252 h 252"/>
              </a:gdLst>
              <a:ahLst/>
              <a:cxnLst>
                <a:cxn ang="T8">
                  <a:pos x="T0" y="T1"/>
                </a:cxn>
                <a:cxn ang="T9">
                  <a:pos x="T2" y="T3"/>
                </a:cxn>
                <a:cxn ang="T10">
                  <a:pos x="T4" y="T5"/>
                </a:cxn>
                <a:cxn ang="T11">
                  <a:pos x="T6" y="T7"/>
                </a:cxn>
              </a:cxnLst>
              <a:rect l="T12" t="T13" r="T14" b="T15"/>
              <a:pathLst>
                <a:path w="9" h="252">
                  <a:moveTo>
                    <a:pt x="0" y="0"/>
                  </a:moveTo>
                  <a:cubicBezTo>
                    <a:pt x="1" y="19"/>
                    <a:pt x="2" y="39"/>
                    <a:pt x="3" y="60"/>
                  </a:cubicBezTo>
                  <a:cubicBezTo>
                    <a:pt x="4" y="81"/>
                    <a:pt x="9" y="97"/>
                    <a:pt x="9" y="129"/>
                  </a:cubicBezTo>
                  <a:cubicBezTo>
                    <a:pt x="9" y="161"/>
                    <a:pt x="4" y="206"/>
                    <a:pt x="0" y="252"/>
                  </a:cubicBezTo>
                </a:path>
              </a:pathLst>
            </a:custGeom>
            <a:noFill/>
            <a:ln w="28575">
              <a:solidFill>
                <a:srgbClr val="FF3300"/>
              </a:solidFill>
              <a:round/>
              <a:headEnd/>
              <a:tailEnd/>
            </a:ln>
          </p:spPr>
          <p:txBody>
            <a:bodyPr/>
            <a:lstStyle/>
            <a:p>
              <a:endParaRPr lang="es-ES_tradnl"/>
            </a:p>
          </p:txBody>
        </p:sp>
        <p:sp>
          <p:nvSpPr>
            <p:cNvPr id="59421" name="Oval 32"/>
            <p:cNvSpPr>
              <a:spLocks noChangeArrowheads="1"/>
            </p:cNvSpPr>
            <p:nvPr/>
          </p:nvSpPr>
          <p:spPr bwMode="auto">
            <a:xfrm>
              <a:off x="675" y="2456"/>
              <a:ext cx="234" cy="234"/>
            </a:xfrm>
            <a:prstGeom prst="ellipse">
              <a:avLst/>
            </a:prstGeom>
            <a:solidFill>
              <a:srgbClr val="C0C0C0"/>
            </a:solidFill>
            <a:ln w="28575">
              <a:solidFill>
                <a:srgbClr val="FF3300"/>
              </a:solidFill>
              <a:round/>
              <a:headEnd/>
              <a:tailEnd/>
            </a:ln>
          </p:spPr>
          <p:txBody>
            <a:bodyPr wrap="none" anchor="ctr"/>
            <a:lstStyle/>
            <a:p>
              <a:endParaRPr lang="es-ES_tradnl" sz="2400">
                <a:latin typeface="Times New Roman" pitchFamily="18" charset="0"/>
              </a:endParaRPr>
            </a:p>
          </p:txBody>
        </p:sp>
        <p:sp>
          <p:nvSpPr>
            <p:cNvPr id="59422" name="Freeform 33"/>
            <p:cNvSpPr>
              <a:spLocks/>
            </p:cNvSpPr>
            <p:nvPr/>
          </p:nvSpPr>
          <p:spPr bwMode="auto">
            <a:xfrm>
              <a:off x="617" y="2893"/>
              <a:ext cx="170" cy="207"/>
            </a:xfrm>
            <a:custGeom>
              <a:avLst/>
              <a:gdLst>
                <a:gd name="T0" fmla="*/ 161666 w 96"/>
                <a:gd name="T1" fmla="*/ 0 h 117"/>
                <a:gd name="T2" fmla="*/ 0 w 96"/>
                <a:gd name="T3" fmla="*/ 75472 h 117"/>
                <a:gd name="T4" fmla="*/ 151311 w 96"/>
                <a:gd name="T5" fmla="*/ 194688 h 117"/>
                <a:gd name="T6" fmla="*/ 0 60000 65536"/>
                <a:gd name="T7" fmla="*/ 0 60000 65536"/>
                <a:gd name="T8" fmla="*/ 0 60000 65536"/>
                <a:gd name="T9" fmla="*/ 0 w 96"/>
                <a:gd name="T10" fmla="*/ 0 h 117"/>
                <a:gd name="T11" fmla="*/ 96 w 96"/>
                <a:gd name="T12" fmla="*/ 117 h 117"/>
              </a:gdLst>
              <a:ahLst/>
              <a:cxnLst>
                <a:cxn ang="T6">
                  <a:pos x="T0" y="T1"/>
                </a:cxn>
                <a:cxn ang="T7">
                  <a:pos x="T2" y="T3"/>
                </a:cxn>
                <a:cxn ang="T8">
                  <a:pos x="T4" y="T5"/>
                </a:cxn>
              </a:cxnLst>
              <a:rect l="T9" t="T10" r="T11" b="T12"/>
              <a:pathLst>
                <a:path w="96" h="117">
                  <a:moveTo>
                    <a:pt x="96" y="0"/>
                  </a:moveTo>
                  <a:lnTo>
                    <a:pt x="0" y="45"/>
                  </a:lnTo>
                  <a:lnTo>
                    <a:pt x="90" y="117"/>
                  </a:lnTo>
                </a:path>
              </a:pathLst>
            </a:custGeom>
            <a:noFill/>
            <a:ln w="28575">
              <a:solidFill>
                <a:srgbClr val="FF3300"/>
              </a:solidFill>
              <a:round/>
              <a:headEnd/>
              <a:tailEnd/>
            </a:ln>
          </p:spPr>
          <p:txBody>
            <a:bodyPr/>
            <a:lstStyle/>
            <a:p>
              <a:endParaRPr lang="es-ES_tradnl"/>
            </a:p>
          </p:txBody>
        </p:sp>
        <p:sp>
          <p:nvSpPr>
            <p:cNvPr id="59423" name="Freeform 34"/>
            <p:cNvSpPr>
              <a:spLocks/>
            </p:cNvSpPr>
            <p:nvPr/>
          </p:nvSpPr>
          <p:spPr bwMode="auto">
            <a:xfrm rot="371417" flipH="1">
              <a:off x="690" y="3141"/>
              <a:ext cx="131" cy="500"/>
            </a:xfrm>
            <a:custGeom>
              <a:avLst/>
              <a:gdLst>
                <a:gd name="T0" fmla="*/ 76476 w 74"/>
                <a:gd name="T1" fmla="*/ 0 h 282"/>
                <a:gd name="T2" fmla="*/ 0 w 74"/>
                <a:gd name="T3" fmla="*/ 202078 h 282"/>
                <a:gd name="T4" fmla="*/ 124342 w 74"/>
                <a:gd name="T5" fmla="*/ 482993 h 282"/>
                <a:gd name="T6" fmla="*/ 0 60000 65536"/>
                <a:gd name="T7" fmla="*/ 0 60000 65536"/>
                <a:gd name="T8" fmla="*/ 0 60000 65536"/>
                <a:gd name="T9" fmla="*/ 0 w 74"/>
                <a:gd name="T10" fmla="*/ 0 h 282"/>
                <a:gd name="T11" fmla="*/ 74 w 74"/>
                <a:gd name="T12" fmla="*/ 282 h 282"/>
              </a:gdLst>
              <a:ahLst/>
              <a:cxnLst>
                <a:cxn ang="T6">
                  <a:pos x="T0" y="T1"/>
                </a:cxn>
                <a:cxn ang="T7">
                  <a:pos x="T2" y="T3"/>
                </a:cxn>
                <a:cxn ang="T8">
                  <a:pos x="T4" y="T5"/>
                </a:cxn>
              </a:cxnLst>
              <a:rect l="T9" t="T10" r="T11" b="T12"/>
              <a:pathLst>
                <a:path w="74" h="282">
                  <a:moveTo>
                    <a:pt x="46" y="0"/>
                  </a:moveTo>
                  <a:lnTo>
                    <a:pt x="0" y="118"/>
                  </a:lnTo>
                  <a:lnTo>
                    <a:pt x="74" y="282"/>
                  </a:lnTo>
                </a:path>
              </a:pathLst>
            </a:custGeom>
            <a:noFill/>
            <a:ln w="28575">
              <a:solidFill>
                <a:srgbClr val="FF3300"/>
              </a:solidFill>
              <a:round/>
              <a:headEnd/>
              <a:tailEnd/>
            </a:ln>
          </p:spPr>
          <p:txBody>
            <a:bodyPr/>
            <a:lstStyle/>
            <a:p>
              <a:endParaRPr lang="es-ES_tradnl"/>
            </a:p>
          </p:txBody>
        </p:sp>
        <p:sp>
          <p:nvSpPr>
            <p:cNvPr id="59424" name="Freeform 35"/>
            <p:cNvSpPr>
              <a:spLocks/>
            </p:cNvSpPr>
            <p:nvPr/>
          </p:nvSpPr>
          <p:spPr bwMode="auto">
            <a:xfrm>
              <a:off x="775" y="3145"/>
              <a:ext cx="142" cy="501"/>
            </a:xfrm>
            <a:custGeom>
              <a:avLst/>
              <a:gdLst>
                <a:gd name="T0" fmla="*/ 0 w 80"/>
                <a:gd name="T1" fmla="*/ 0 h 282"/>
                <a:gd name="T2" fmla="*/ 138729 w 80"/>
                <a:gd name="T3" fmla="*/ 263130 h 282"/>
                <a:gd name="T4" fmla="*/ 48976 w 80"/>
                <a:gd name="T5" fmla="*/ 495228 h 282"/>
                <a:gd name="T6" fmla="*/ 0 60000 65536"/>
                <a:gd name="T7" fmla="*/ 0 60000 65536"/>
                <a:gd name="T8" fmla="*/ 0 60000 65536"/>
                <a:gd name="T9" fmla="*/ 0 w 80"/>
                <a:gd name="T10" fmla="*/ 0 h 282"/>
                <a:gd name="T11" fmla="*/ 80 w 80"/>
                <a:gd name="T12" fmla="*/ 282 h 282"/>
              </a:gdLst>
              <a:ahLst/>
              <a:cxnLst>
                <a:cxn ang="T6">
                  <a:pos x="T0" y="T1"/>
                </a:cxn>
                <a:cxn ang="T7">
                  <a:pos x="T2" y="T3"/>
                </a:cxn>
                <a:cxn ang="T8">
                  <a:pos x="T4" y="T5"/>
                </a:cxn>
              </a:cxnLst>
              <a:rect l="T9" t="T10" r="T11" b="T12"/>
              <a:pathLst>
                <a:path w="80" h="282">
                  <a:moveTo>
                    <a:pt x="0" y="0"/>
                  </a:moveTo>
                  <a:lnTo>
                    <a:pt x="80" y="150"/>
                  </a:lnTo>
                  <a:lnTo>
                    <a:pt x="28" y="282"/>
                  </a:lnTo>
                </a:path>
              </a:pathLst>
            </a:custGeom>
            <a:noFill/>
            <a:ln w="28575">
              <a:solidFill>
                <a:srgbClr val="FF3300"/>
              </a:solidFill>
              <a:round/>
              <a:headEnd/>
              <a:tailEnd/>
            </a:ln>
          </p:spPr>
          <p:txBody>
            <a:bodyPr/>
            <a:lstStyle/>
            <a:p>
              <a:endParaRPr lang="es-ES_tradnl"/>
            </a:p>
          </p:txBody>
        </p:sp>
        <p:sp>
          <p:nvSpPr>
            <p:cNvPr id="59425" name="Freeform 36"/>
            <p:cNvSpPr>
              <a:spLocks/>
            </p:cNvSpPr>
            <p:nvPr/>
          </p:nvSpPr>
          <p:spPr bwMode="auto">
            <a:xfrm>
              <a:off x="666" y="3097"/>
              <a:ext cx="110" cy="78"/>
            </a:xfrm>
            <a:custGeom>
              <a:avLst/>
              <a:gdLst>
                <a:gd name="T0" fmla="*/ 105355 w 62"/>
                <a:gd name="T1" fmla="*/ 8679 h 44"/>
                <a:gd name="T2" fmla="*/ 71392 w 62"/>
                <a:gd name="T3" fmla="*/ 3627 h 44"/>
                <a:gd name="T4" fmla="*/ 13576 w 62"/>
                <a:gd name="T5" fmla="*/ 28887 h 44"/>
                <a:gd name="T6" fmla="*/ 2062 w 62"/>
                <a:gd name="T7" fmla="*/ 64655 h 44"/>
                <a:gd name="T8" fmla="*/ 22680 w 62"/>
                <a:gd name="T9" fmla="*/ 73334 h 44"/>
                <a:gd name="T10" fmla="*/ 79402 w 62"/>
                <a:gd name="T11" fmla="*/ 52767 h 44"/>
                <a:gd name="T12" fmla="*/ 105355 w 62"/>
                <a:gd name="T13" fmla="*/ 8679 h 44"/>
                <a:gd name="T14" fmla="*/ 0 60000 65536"/>
                <a:gd name="T15" fmla="*/ 0 60000 65536"/>
                <a:gd name="T16" fmla="*/ 0 60000 65536"/>
                <a:gd name="T17" fmla="*/ 0 60000 65536"/>
                <a:gd name="T18" fmla="*/ 0 60000 65536"/>
                <a:gd name="T19" fmla="*/ 0 60000 65536"/>
                <a:gd name="T20" fmla="*/ 0 60000 65536"/>
                <a:gd name="T21" fmla="*/ 0 w 62"/>
                <a:gd name="T22" fmla="*/ 0 h 44"/>
                <a:gd name="T23" fmla="*/ 62 w 62"/>
                <a:gd name="T24" fmla="*/ 44 h 4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2" h="44">
                  <a:moveTo>
                    <a:pt x="61" y="5"/>
                  </a:moveTo>
                  <a:cubicBezTo>
                    <a:pt x="60" y="0"/>
                    <a:pt x="50" y="0"/>
                    <a:pt x="41" y="2"/>
                  </a:cubicBezTo>
                  <a:cubicBezTo>
                    <a:pt x="32" y="4"/>
                    <a:pt x="15" y="11"/>
                    <a:pt x="8" y="17"/>
                  </a:cubicBezTo>
                  <a:cubicBezTo>
                    <a:pt x="1" y="23"/>
                    <a:pt x="0" y="34"/>
                    <a:pt x="1" y="38"/>
                  </a:cubicBezTo>
                  <a:cubicBezTo>
                    <a:pt x="2" y="42"/>
                    <a:pt x="6" y="44"/>
                    <a:pt x="13" y="43"/>
                  </a:cubicBezTo>
                  <a:cubicBezTo>
                    <a:pt x="20" y="42"/>
                    <a:pt x="38" y="37"/>
                    <a:pt x="46" y="31"/>
                  </a:cubicBezTo>
                  <a:cubicBezTo>
                    <a:pt x="54" y="25"/>
                    <a:pt x="62" y="10"/>
                    <a:pt x="61" y="5"/>
                  </a:cubicBezTo>
                  <a:close/>
                </a:path>
              </a:pathLst>
            </a:custGeom>
            <a:solidFill>
              <a:srgbClr val="C0C0C0"/>
            </a:solidFill>
            <a:ln w="28575">
              <a:solidFill>
                <a:srgbClr val="FF3300"/>
              </a:solidFill>
              <a:round/>
              <a:headEnd/>
              <a:tailEnd/>
            </a:ln>
          </p:spPr>
          <p:txBody>
            <a:bodyPr/>
            <a:lstStyle/>
            <a:p>
              <a:endParaRPr lang="es-ES_tradnl"/>
            </a:p>
          </p:txBody>
        </p:sp>
        <p:grpSp>
          <p:nvGrpSpPr>
            <p:cNvPr id="59426" name="Group 37"/>
            <p:cNvGrpSpPr>
              <a:grpSpLocks/>
            </p:cNvGrpSpPr>
            <p:nvPr/>
          </p:nvGrpSpPr>
          <p:grpSpPr bwMode="auto">
            <a:xfrm>
              <a:off x="803" y="2878"/>
              <a:ext cx="403" cy="165"/>
              <a:chOff x="1366" y="3089"/>
              <a:chExt cx="227" cy="93"/>
            </a:xfrm>
          </p:grpSpPr>
          <p:sp>
            <p:nvSpPr>
              <p:cNvPr id="59429" name="Freeform 38"/>
              <p:cNvSpPr>
                <a:spLocks/>
              </p:cNvSpPr>
              <p:nvPr/>
            </p:nvSpPr>
            <p:spPr bwMode="auto">
              <a:xfrm>
                <a:off x="1432" y="3139"/>
                <a:ext cx="98" cy="34"/>
              </a:xfrm>
              <a:custGeom>
                <a:avLst/>
                <a:gdLst>
                  <a:gd name="T0" fmla="*/ 0 w 118"/>
                  <a:gd name="T1" fmla="*/ 2 h 42"/>
                  <a:gd name="T2" fmla="*/ 6 w 118"/>
                  <a:gd name="T3" fmla="*/ 2 h 42"/>
                  <a:gd name="T4" fmla="*/ 10 w 118"/>
                  <a:gd name="T5" fmla="*/ 0 h 42"/>
                  <a:gd name="T6" fmla="*/ 0 60000 65536"/>
                  <a:gd name="T7" fmla="*/ 0 60000 65536"/>
                  <a:gd name="T8" fmla="*/ 0 60000 65536"/>
                  <a:gd name="T9" fmla="*/ 0 w 118"/>
                  <a:gd name="T10" fmla="*/ 0 h 42"/>
                  <a:gd name="T11" fmla="*/ 118 w 118"/>
                  <a:gd name="T12" fmla="*/ 42 h 42"/>
                </a:gdLst>
                <a:ahLst/>
                <a:cxnLst>
                  <a:cxn ang="T6">
                    <a:pos x="T0" y="T1"/>
                  </a:cxn>
                  <a:cxn ang="T7">
                    <a:pos x="T2" y="T3"/>
                  </a:cxn>
                  <a:cxn ang="T8">
                    <a:pos x="T4" y="T5"/>
                  </a:cxn>
                </a:cxnLst>
                <a:rect l="T9" t="T10" r="T11" b="T12"/>
                <a:pathLst>
                  <a:path w="118" h="42">
                    <a:moveTo>
                      <a:pt x="0" y="42"/>
                    </a:moveTo>
                    <a:cubicBezTo>
                      <a:pt x="24" y="30"/>
                      <a:pt x="48" y="19"/>
                      <a:pt x="68" y="12"/>
                    </a:cubicBezTo>
                    <a:cubicBezTo>
                      <a:pt x="88" y="5"/>
                      <a:pt x="110" y="2"/>
                      <a:pt x="118" y="0"/>
                    </a:cubicBezTo>
                  </a:path>
                </a:pathLst>
              </a:custGeom>
              <a:noFill/>
              <a:ln w="28575">
                <a:solidFill>
                  <a:srgbClr val="FF3300"/>
                </a:solidFill>
                <a:round/>
                <a:headEnd/>
                <a:tailEnd/>
              </a:ln>
            </p:spPr>
            <p:txBody>
              <a:bodyPr/>
              <a:lstStyle/>
              <a:p>
                <a:endParaRPr lang="es-ES_tradnl"/>
              </a:p>
            </p:txBody>
          </p:sp>
          <p:sp>
            <p:nvSpPr>
              <p:cNvPr id="59430" name="Freeform 39"/>
              <p:cNvSpPr>
                <a:spLocks/>
              </p:cNvSpPr>
              <p:nvPr/>
            </p:nvSpPr>
            <p:spPr bwMode="auto">
              <a:xfrm>
                <a:off x="1527" y="3093"/>
                <a:ext cx="66" cy="49"/>
              </a:xfrm>
              <a:custGeom>
                <a:avLst/>
                <a:gdLst>
                  <a:gd name="T0" fmla="*/ 3 w 66"/>
                  <a:gd name="T1" fmla="*/ 45 h 49"/>
                  <a:gd name="T2" fmla="*/ 26 w 66"/>
                  <a:gd name="T3" fmla="*/ 48 h 49"/>
                  <a:gd name="T4" fmla="*/ 54 w 66"/>
                  <a:gd name="T5" fmla="*/ 37 h 49"/>
                  <a:gd name="T6" fmla="*/ 66 w 66"/>
                  <a:gd name="T7" fmla="*/ 15 h 49"/>
                  <a:gd name="T8" fmla="*/ 56 w 66"/>
                  <a:gd name="T9" fmla="*/ 1 h 49"/>
                  <a:gd name="T10" fmla="*/ 26 w 66"/>
                  <a:gd name="T11" fmla="*/ 7 h 49"/>
                  <a:gd name="T12" fmla="*/ 8 w 66"/>
                  <a:gd name="T13" fmla="*/ 25 h 49"/>
                  <a:gd name="T14" fmla="*/ 3 w 66"/>
                  <a:gd name="T15" fmla="*/ 45 h 49"/>
                  <a:gd name="T16" fmla="*/ 0 60000 65536"/>
                  <a:gd name="T17" fmla="*/ 0 60000 65536"/>
                  <a:gd name="T18" fmla="*/ 0 60000 65536"/>
                  <a:gd name="T19" fmla="*/ 0 60000 65536"/>
                  <a:gd name="T20" fmla="*/ 0 60000 65536"/>
                  <a:gd name="T21" fmla="*/ 0 60000 65536"/>
                  <a:gd name="T22" fmla="*/ 0 60000 65536"/>
                  <a:gd name="T23" fmla="*/ 0 60000 65536"/>
                  <a:gd name="T24" fmla="*/ 0 w 66"/>
                  <a:gd name="T25" fmla="*/ 0 h 49"/>
                  <a:gd name="T26" fmla="*/ 66 w 66"/>
                  <a:gd name="T27" fmla="*/ 49 h 4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6" h="49">
                    <a:moveTo>
                      <a:pt x="3" y="45"/>
                    </a:moveTo>
                    <a:cubicBezTo>
                      <a:pt x="6" y="49"/>
                      <a:pt x="18" y="49"/>
                      <a:pt x="26" y="48"/>
                    </a:cubicBezTo>
                    <a:cubicBezTo>
                      <a:pt x="34" y="47"/>
                      <a:pt x="47" y="42"/>
                      <a:pt x="54" y="37"/>
                    </a:cubicBezTo>
                    <a:cubicBezTo>
                      <a:pt x="61" y="32"/>
                      <a:pt x="66" y="21"/>
                      <a:pt x="66" y="15"/>
                    </a:cubicBezTo>
                    <a:cubicBezTo>
                      <a:pt x="66" y="9"/>
                      <a:pt x="63" y="2"/>
                      <a:pt x="56" y="1"/>
                    </a:cubicBezTo>
                    <a:cubicBezTo>
                      <a:pt x="49" y="0"/>
                      <a:pt x="34" y="3"/>
                      <a:pt x="26" y="7"/>
                    </a:cubicBezTo>
                    <a:cubicBezTo>
                      <a:pt x="18" y="11"/>
                      <a:pt x="13" y="19"/>
                      <a:pt x="8" y="25"/>
                    </a:cubicBezTo>
                    <a:cubicBezTo>
                      <a:pt x="3" y="31"/>
                      <a:pt x="0" y="41"/>
                      <a:pt x="3" y="45"/>
                    </a:cubicBezTo>
                    <a:close/>
                  </a:path>
                </a:pathLst>
              </a:custGeom>
              <a:solidFill>
                <a:srgbClr val="C0C0C0"/>
              </a:solidFill>
              <a:ln w="28575">
                <a:solidFill>
                  <a:srgbClr val="FF3300"/>
                </a:solidFill>
                <a:round/>
                <a:headEnd/>
                <a:tailEnd/>
              </a:ln>
            </p:spPr>
            <p:txBody>
              <a:bodyPr/>
              <a:lstStyle/>
              <a:p>
                <a:endParaRPr lang="es-ES_tradnl"/>
              </a:p>
            </p:txBody>
          </p:sp>
          <p:sp>
            <p:nvSpPr>
              <p:cNvPr id="59431" name="Line 40"/>
              <p:cNvSpPr>
                <a:spLocks noChangeShapeType="1"/>
              </p:cNvSpPr>
              <p:nvPr/>
            </p:nvSpPr>
            <p:spPr bwMode="auto">
              <a:xfrm rot="-879080">
                <a:off x="1366" y="3089"/>
                <a:ext cx="54" cy="93"/>
              </a:xfrm>
              <a:prstGeom prst="line">
                <a:avLst/>
              </a:prstGeom>
              <a:noFill/>
              <a:ln w="28575">
                <a:solidFill>
                  <a:srgbClr val="FF3300"/>
                </a:solidFill>
                <a:round/>
                <a:headEnd/>
                <a:tailEnd/>
              </a:ln>
            </p:spPr>
            <p:txBody>
              <a:bodyPr/>
              <a:lstStyle/>
              <a:p>
                <a:endParaRPr lang="es-ES_tradnl"/>
              </a:p>
            </p:txBody>
          </p:sp>
        </p:grpSp>
        <p:sp>
          <p:nvSpPr>
            <p:cNvPr id="59427" name="Freeform 41"/>
            <p:cNvSpPr>
              <a:spLocks/>
            </p:cNvSpPr>
            <p:nvPr/>
          </p:nvSpPr>
          <p:spPr bwMode="auto">
            <a:xfrm>
              <a:off x="816" y="3628"/>
              <a:ext cx="125" cy="58"/>
            </a:xfrm>
            <a:custGeom>
              <a:avLst/>
              <a:gdLst>
                <a:gd name="T0" fmla="*/ 0 w 125"/>
                <a:gd name="T1" fmla="*/ 2 h 76"/>
                <a:gd name="T2" fmla="*/ 14 w 125"/>
                <a:gd name="T3" fmla="*/ 2 h 76"/>
                <a:gd name="T4" fmla="*/ 76 w 125"/>
                <a:gd name="T5" fmla="*/ 2 h 76"/>
                <a:gd name="T6" fmla="*/ 118 w 125"/>
                <a:gd name="T7" fmla="*/ 2 h 76"/>
                <a:gd name="T8" fmla="*/ 120 w 125"/>
                <a:gd name="T9" fmla="*/ 2 h 76"/>
                <a:gd name="T10" fmla="*/ 88 w 125"/>
                <a:gd name="T11" fmla="*/ 2 h 76"/>
                <a:gd name="T12" fmla="*/ 46 w 125"/>
                <a:gd name="T13" fmla="*/ 2 h 76"/>
                <a:gd name="T14" fmla="*/ 12 w 125"/>
                <a:gd name="T15" fmla="*/ 2 h 76"/>
                <a:gd name="T16" fmla="*/ 0 w 125"/>
                <a:gd name="T17" fmla="*/ 2 h 7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5"/>
                <a:gd name="T28" fmla="*/ 0 h 76"/>
                <a:gd name="T29" fmla="*/ 125 w 125"/>
                <a:gd name="T30" fmla="*/ 76 h 7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5" h="76">
                  <a:moveTo>
                    <a:pt x="0" y="38"/>
                  </a:moveTo>
                  <a:cubicBezTo>
                    <a:pt x="0" y="29"/>
                    <a:pt x="1" y="14"/>
                    <a:pt x="14" y="8"/>
                  </a:cubicBezTo>
                  <a:cubicBezTo>
                    <a:pt x="27" y="2"/>
                    <a:pt x="59" y="0"/>
                    <a:pt x="76" y="2"/>
                  </a:cubicBezTo>
                  <a:cubicBezTo>
                    <a:pt x="93" y="4"/>
                    <a:pt x="111" y="13"/>
                    <a:pt x="118" y="20"/>
                  </a:cubicBezTo>
                  <a:cubicBezTo>
                    <a:pt x="125" y="27"/>
                    <a:pt x="125" y="37"/>
                    <a:pt x="120" y="46"/>
                  </a:cubicBezTo>
                  <a:cubicBezTo>
                    <a:pt x="115" y="55"/>
                    <a:pt x="100" y="68"/>
                    <a:pt x="88" y="72"/>
                  </a:cubicBezTo>
                  <a:cubicBezTo>
                    <a:pt x="76" y="76"/>
                    <a:pt x="59" y="73"/>
                    <a:pt x="46" y="72"/>
                  </a:cubicBezTo>
                  <a:cubicBezTo>
                    <a:pt x="33" y="71"/>
                    <a:pt x="20" y="70"/>
                    <a:pt x="12" y="64"/>
                  </a:cubicBezTo>
                  <a:cubicBezTo>
                    <a:pt x="4" y="58"/>
                    <a:pt x="0" y="47"/>
                    <a:pt x="0" y="38"/>
                  </a:cubicBezTo>
                  <a:close/>
                </a:path>
              </a:pathLst>
            </a:custGeom>
            <a:solidFill>
              <a:srgbClr val="969696"/>
            </a:solidFill>
            <a:ln w="19050">
              <a:solidFill>
                <a:srgbClr val="FF3300"/>
              </a:solidFill>
              <a:round/>
              <a:headEnd/>
              <a:tailEnd/>
            </a:ln>
          </p:spPr>
          <p:txBody>
            <a:bodyPr/>
            <a:lstStyle/>
            <a:p>
              <a:endParaRPr lang="es-ES_tradnl"/>
            </a:p>
          </p:txBody>
        </p:sp>
        <p:sp>
          <p:nvSpPr>
            <p:cNvPr id="59428" name="Freeform 42"/>
            <p:cNvSpPr>
              <a:spLocks/>
            </p:cNvSpPr>
            <p:nvPr/>
          </p:nvSpPr>
          <p:spPr bwMode="auto">
            <a:xfrm>
              <a:off x="642" y="3628"/>
              <a:ext cx="125" cy="58"/>
            </a:xfrm>
            <a:custGeom>
              <a:avLst/>
              <a:gdLst>
                <a:gd name="T0" fmla="*/ 0 w 125"/>
                <a:gd name="T1" fmla="*/ 2 h 76"/>
                <a:gd name="T2" fmla="*/ 14 w 125"/>
                <a:gd name="T3" fmla="*/ 2 h 76"/>
                <a:gd name="T4" fmla="*/ 76 w 125"/>
                <a:gd name="T5" fmla="*/ 2 h 76"/>
                <a:gd name="T6" fmla="*/ 118 w 125"/>
                <a:gd name="T7" fmla="*/ 2 h 76"/>
                <a:gd name="T8" fmla="*/ 120 w 125"/>
                <a:gd name="T9" fmla="*/ 2 h 76"/>
                <a:gd name="T10" fmla="*/ 88 w 125"/>
                <a:gd name="T11" fmla="*/ 2 h 76"/>
                <a:gd name="T12" fmla="*/ 46 w 125"/>
                <a:gd name="T13" fmla="*/ 2 h 76"/>
                <a:gd name="T14" fmla="*/ 12 w 125"/>
                <a:gd name="T15" fmla="*/ 2 h 76"/>
                <a:gd name="T16" fmla="*/ 0 w 125"/>
                <a:gd name="T17" fmla="*/ 2 h 7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5"/>
                <a:gd name="T28" fmla="*/ 0 h 76"/>
                <a:gd name="T29" fmla="*/ 125 w 125"/>
                <a:gd name="T30" fmla="*/ 76 h 7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5" h="76">
                  <a:moveTo>
                    <a:pt x="0" y="38"/>
                  </a:moveTo>
                  <a:cubicBezTo>
                    <a:pt x="0" y="29"/>
                    <a:pt x="1" y="14"/>
                    <a:pt x="14" y="8"/>
                  </a:cubicBezTo>
                  <a:cubicBezTo>
                    <a:pt x="27" y="2"/>
                    <a:pt x="59" y="0"/>
                    <a:pt x="76" y="2"/>
                  </a:cubicBezTo>
                  <a:cubicBezTo>
                    <a:pt x="93" y="4"/>
                    <a:pt x="111" y="13"/>
                    <a:pt x="118" y="20"/>
                  </a:cubicBezTo>
                  <a:cubicBezTo>
                    <a:pt x="125" y="27"/>
                    <a:pt x="125" y="37"/>
                    <a:pt x="120" y="46"/>
                  </a:cubicBezTo>
                  <a:cubicBezTo>
                    <a:pt x="115" y="55"/>
                    <a:pt x="100" y="68"/>
                    <a:pt x="88" y="72"/>
                  </a:cubicBezTo>
                  <a:cubicBezTo>
                    <a:pt x="76" y="76"/>
                    <a:pt x="59" y="73"/>
                    <a:pt x="46" y="72"/>
                  </a:cubicBezTo>
                  <a:cubicBezTo>
                    <a:pt x="33" y="71"/>
                    <a:pt x="20" y="70"/>
                    <a:pt x="12" y="64"/>
                  </a:cubicBezTo>
                  <a:cubicBezTo>
                    <a:pt x="4" y="58"/>
                    <a:pt x="0" y="47"/>
                    <a:pt x="0" y="38"/>
                  </a:cubicBezTo>
                  <a:close/>
                </a:path>
              </a:pathLst>
            </a:custGeom>
            <a:solidFill>
              <a:srgbClr val="969696"/>
            </a:solidFill>
            <a:ln w="19050">
              <a:solidFill>
                <a:srgbClr val="FF3300"/>
              </a:solidFill>
              <a:round/>
              <a:headEnd/>
              <a:tailEnd/>
            </a:ln>
          </p:spPr>
          <p:txBody>
            <a:bodyPr/>
            <a:lstStyle/>
            <a:p>
              <a:endParaRPr lang="es-ES_tradnl"/>
            </a:p>
          </p:txBody>
        </p:sp>
      </p:grpSp>
      <p:sp>
        <p:nvSpPr>
          <p:cNvPr id="116748" name="AutoShape 12" descr="Horizontal oscura"/>
          <p:cNvSpPr>
            <a:spLocks noChangeArrowheads="1"/>
          </p:cNvSpPr>
          <p:nvPr/>
        </p:nvSpPr>
        <p:spPr bwMode="auto">
          <a:xfrm rot="16200000" flipH="1">
            <a:off x="6404770" y="1037431"/>
            <a:ext cx="1325562" cy="2511425"/>
          </a:xfrm>
          <a:prstGeom prst="triangle">
            <a:avLst>
              <a:gd name="adj" fmla="val 48894"/>
            </a:avLst>
          </a:prstGeom>
          <a:pattFill prst="dkHorz">
            <a:fgClr>
              <a:srgbClr val="FFFF00">
                <a:alpha val="79999"/>
              </a:srgbClr>
            </a:fgClr>
            <a:bgClr>
              <a:schemeClr val="bg1">
                <a:alpha val="79999"/>
              </a:schemeClr>
            </a:bgClr>
          </a:pattFill>
          <a:ln w="9525">
            <a:noFill/>
            <a:miter lim="800000"/>
            <a:headEnd/>
            <a:tailEnd/>
          </a:ln>
        </p:spPr>
        <p:txBody>
          <a:bodyPr wrap="none" anchor="ctr"/>
          <a:lstStyle/>
          <a:p>
            <a:endParaRPr lang="es-ES_tradnl" sz="2400">
              <a:latin typeface="Times New Roman" pitchFamily="18" charset="0"/>
            </a:endParaRPr>
          </a:p>
        </p:txBody>
      </p:sp>
      <p:grpSp>
        <p:nvGrpSpPr>
          <p:cNvPr id="16" name="Group 56"/>
          <p:cNvGrpSpPr>
            <a:grpSpLocks/>
          </p:cNvGrpSpPr>
          <p:nvPr/>
        </p:nvGrpSpPr>
        <p:grpSpPr bwMode="auto">
          <a:xfrm rot="16200000" flipH="1">
            <a:off x="7115970" y="1929606"/>
            <a:ext cx="449262" cy="936625"/>
            <a:chOff x="617" y="2456"/>
            <a:chExt cx="589" cy="1230"/>
          </a:xfrm>
        </p:grpSpPr>
        <p:sp>
          <p:nvSpPr>
            <p:cNvPr id="59408" name="Freeform 57"/>
            <p:cNvSpPr>
              <a:spLocks/>
            </p:cNvSpPr>
            <p:nvPr/>
          </p:nvSpPr>
          <p:spPr bwMode="auto">
            <a:xfrm>
              <a:off x="776" y="2696"/>
              <a:ext cx="16" cy="447"/>
            </a:xfrm>
            <a:custGeom>
              <a:avLst/>
              <a:gdLst>
                <a:gd name="T0" fmla="*/ 0 w 9"/>
                <a:gd name="T1" fmla="*/ 0 h 252"/>
                <a:gd name="T2" fmla="*/ 4994 w 9"/>
                <a:gd name="T3" fmla="*/ 102734 h 252"/>
                <a:gd name="T4" fmla="*/ 15783 w 9"/>
                <a:gd name="T5" fmla="*/ 222006 h 252"/>
                <a:gd name="T6" fmla="*/ 0 w 9"/>
                <a:gd name="T7" fmla="*/ 433899 h 252"/>
                <a:gd name="T8" fmla="*/ 0 60000 65536"/>
                <a:gd name="T9" fmla="*/ 0 60000 65536"/>
                <a:gd name="T10" fmla="*/ 0 60000 65536"/>
                <a:gd name="T11" fmla="*/ 0 60000 65536"/>
                <a:gd name="T12" fmla="*/ 0 w 9"/>
                <a:gd name="T13" fmla="*/ 0 h 252"/>
                <a:gd name="T14" fmla="*/ 9 w 9"/>
                <a:gd name="T15" fmla="*/ 252 h 252"/>
              </a:gdLst>
              <a:ahLst/>
              <a:cxnLst>
                <a:cxn ang="T8">
                  <a:pos x="T0" y="T1"/>
                </a:cxn>
                <a:cxn ang="T9">
                  <a:pos x="T2" y="T3"/>
                </a:cxn>
                <a:cxn ang="T10">
                  <a:pos x="T4" y="T5"/>
                </a:cxn>
                <a:cxn ang="T11">
                  <a:pos x="T6" y="T7"/>
                </a:cxn>
              </a:cxnLst>
              <a:rect l="T12" t="T13" r="T14" b="T15"/>
              <a:pathLst>
                <a:path w="9" h="252">
                  <a:moveTo>
                    <a:pt x="0" y="0"/>
                  </a:moveTo>
                  <a:cubicBezTo>
                    <a:pt x="1" y="19"/>
                    <a:pt x="2" y="39"/>
                    <a:pt x="3" y="60"/>
                  </a:cubicBezTo>
                  <a:cubicBezTo>
                    <a:pt x="4" y="81"/>
                    <a:pt x="9" y="97"/>
                    <a:pt x="9" y="129"/>
                  </a:cubicBezTo>
                  <a:cubicBezTo>
                    <a:pt x="9" y="161"/>
                    <a:pt x="4" y="206"/>
                    <a:pt x="0" y="252"/>
                  </a:cubicBezTo>
                </a:path>
              </a:pathLst>
            </a:custGeom>
            <a:noFill/>
            <a:ln w="28575">
              <a:solidFill>
                <a:srgbClr val="FF3300"/>
              </a:solidFill>
              <a:round/>
              <a:headEnd/>
              <a:tailEnd/>
            </a:ln>
          </p:spPr>
          <p:txBody>
            <a:bodyPr/>
            <a:lstStyle/>
            <a:p>
              <a:endParaRPr lang="es-ES_tradnl"/>
            </a:p>
          </p:txBody>
        </p:sp>
        <p:sp>
          <p:nvSpPr>
            <p:cNvPr id="59409" name="Oval 58"/>
            <p:cNvSpPr>
              <a:spLocks noChangeArrowheads="1"/>
            </p:cNvSpPr>
            <p:nvPr/>
          </p:nvSpPr>
          <p:spPr bwMode="auto">
            <a:xfrm>
              <a:off x="675" y="2456"/>
              <a:ext cx="234" cy="234"/>
            </a:xfrm>
            <a:prstGeom prst="ellipse">
              <a:avLst/>
            </a:prstGeom>
            <a:solidFill>
              <a:srgbClr val="C0C0C0"/>
            </a:solidFill>
            <a:ln w="28575">
              <a:solidFill>
                <a:srgbClr val="FF3300"/>
              </a:solidFill>
              <a:round/>
              <a:headEnd/>
              <a:tailEnd/>
            </a:ln>
          </p:spPr>
          <p:txBody>
            <a:bodyPr wrap="none" anchor="ctr"/>
            <a:lstStyle/>
            <a:p>
              <a:endParaRPr lang="es-ES_tradnl" sz="2400">
                <a:latin typeface="Times New Roman" pitchFamily="18" charset="0"/>
              </a:endParaRPr>
            </a:p>
          </p:txBody>
        </p:sp>
        <p:sp>
          <p:nvSpPr>
            <p:cNvPr id="59410" name="Freeform 59"/>
            <p:cNvSpPr>
              <a:spLocks/>
            </p:cNvSpPr>
            <p:nvPr/>
          </p:nvSpPr>
          <p:spPr bwMode="auto">
            <a:xfrm>
              <a:off x="617" y="2893"/>
              <a:ext cx="170" cy="207"/>
            </a:xfrm>
            <a:custGeom>
              <a:avLst/>
              <a:gdLst>
                <a:gd name="T0" fmla="*/ 161666 w 96"/>
                <a:gd name="T1" fmla="*/ 0 h 117"/>
                <a:gd name="T2" fmla="*/ 0 w 96"/>
                <a:gd name="T3" fmla="*/ 75472 h 117"/>
                <a:gd name="T4" fmla="*/ 151311 w 96"/>
                <a:gd name="T5" fmla="*/ 194688 h 117"/>
                <a:gd name="T6" fmla="*/ 0 60000 65536"/>
                <a:gd name="T7" fmla="*/ 0 60000 65536"/>
                <a:gd name="T8" fmla="*/ 0 60000 65536"/>
                <a:gd name="T9" fmla="*/ 0 w 96"/>
                <a:gd name="T10" fmla="*/ 0 h 117"/>
                <a:gd name="T11" fmla="*/ 96 w 96"/>
                <a:gd name="T12" fmla="*/ 117 h 117"/>
              </a:gdLst>
              <a:ahLst/>
              <a:cxnLst>
                <a:cxn ang="T6">
                  <a:pos x="T0" y="T1"/>
                </a:cxn>
                <a:cxn ang="T7">
                  <a:pos x="T2" y="T3"/>
                </a:cxn>
                <a:cxn ang="T8">
                  <a:pos x="T4" y="T5"/>
                </a:cxn>
              </a:cxnLst>
              <a:rect l="T9" t="T10" r="T11" b="T12"/>
              <a:pathLst>
                <a:path w="96" h="117">
                  <a:moveTo>
                    <a:pt x="96" y="0"/>
                  </a:moveTo>
                  <a:lnTo>
                    <a:pt x="0" y="45"/>
                  </a:lnTo>
                  <a:lnTo>
                    <a:pt x="90" y="117"/>
                  </a:lnTo>
                </a:path>
              </a:pathLst>
            </a:custGeom>
            <a:noFill/>
            <a:ln w="28575">
              <a:solidFill>
                <a:srgbClr val="FF3300"/>
              </a:solidFill>
              <a:round/>
              <a:headEnd/>
              <a:tailEnd/>
            </a:ln>
          </p:spPr>
          <p:txBody>
            <a:bodyPr/>
            <a:lstStyle/>
            <a:p>
              <a:endParaRPr lang="es-ES_tradnl"/>
            </a:p>
          </p:txBody>
        </p:sp>
        <p:sp>
          <p:nvSpPr>
            <p:cNvPr id="59411" name="Freeform 60"/>
            <p:cNvSpPr>
              <a:spLocks/>
            </p:cNvSpPr>
            <p:nvPr/>
          </p:nvSpPr>
          <p:spPr bwMode="auto">
            <a:xfrm rot="371417" flipH="1">
              <a:off x="690" y="3141"/>
              <a:ext cx="131" cy="500"/>
            </a:xfrm>
            <a:custGeom>
              <a:avLst/>
              <a:gdLst>
                <a:gd name="T0" fmla="*/ 76476 w 74"/>
                <a:gd name="T1" fmla="*/ 0 h 282"/>
                <a:gd name="T2" fmla="*/ 0 w 74"/>
                <a:gd name="T3" fmla="*/ 202078 h 282"/>
                <a:gd name="T4" fmla="*/ 124342 w 74"/>
                <a:gd name="T5" fmla="*/ 482993 h 282"/>
                <a:gd name="T6" fmla="*/ 0 60000 65536"/>
                <a:gd name="T7" fmla="*/ 0 60000 65536"/>
                <a:gd name="T8" fmla="*/ 0 60000 65536"/>
                <a:gd name="T9" fmla="*/ 0 w 74"/>
                <a:gd name="T10" fmla="*/ 0 h 282"/>
                <a:gd name="T11" fmla="*/ 74 w 74"/>
                <a:gd name="T12" fmla="*/ 282 h 282"/>
              </a:gdLst>
              <a:ahLst/>
              <a:cxnLst>
                <a:cxn ang="T6">
                  <a:pos x="T0" y="T1"/>
                </a:cxn>
                <a:cxn ang="T7">
                  <a:pos x="T2" y="T3"/>
                </a:cxn>
                <a:cxn ang="T8">
                  <a:pos x="T4" y="T5"/>
                </a:cxn>
              </a:cxnLst>
              <a:rect l="T9" t="T10" r="T11" b="T12"/>
              <a:pathLst>
                <a:path w="74" h="282">
                  <a:moveTo>
                    <a:pt x="46" y="0"/>
                  </a:moveTo>
                  <a:lnTo>
                    <a:pt x="0" y="118"/>
                  </a:lnTo>
                  <a:lnTo>
                    <a:pt x="74" y="282"/>
                  </a:lnTo>
                </a:path>
              </a:pathLst>
            </a:custGeom>
            <a:noFill/>
            <a:ln w="28575">
              <a:solidFill>
                <a:srgbClr val="FF3300"/>
              </a:solidFill>
              <a:round/>
              <a:headEnd/>
              <a:tailEnd/>
            </a:ln>
          </p:spPr>
          <p:txBody>
            <a:bodyPr/>
            <a:lstStyle/>
            <a:p>
              <a:endParaRPr lang="es-ES_tradnl"/>
            </a:p>
          </p:txBody>
        </p:sp>
        <p:sp>
          <p:nvSpPr>
            <p:cNvPr id="59412" name="Freeform 61"/>
            <p:cNvSpPr>
              <a:spLocks/>
            </p:cNvSpPr>
            <p:nvPr/>
          </p:nvSpPr>
          <p:spPr bwMode="auto">
            <a:xfrm>
              <a:off x="775" y="3145"/>
              <a:ext cx="142" cy="501"/>
            </a:xfrm>
            <a:custGeom>
              <a:avLst/>
              <a:gdLst>
                <a:gd name="T0" fmla="*/ 0 w 80"/>
                <a:gd name="T1" fmla="*/ 0 h 282"/>
                <a:gd name="T2" fmla="*/ 138729 w 80"/>
                <a:gd name="T3" fmla="*/ 263130 h 282"/>
                <a:gd name="T4" fmla="*/ 48976 w 80"/>
                <a:gd name="T5" fmla="*/ 495228 h 282"/>
                <a:gd name="T6" fmla="*/ 0 60000 65536"/>
                <a:gd name="T7" fmla="*/ 0 60000 65536"/>
                <a:gd name="T8" fmla="*/ 0 60000 65536"/>
                <a:gd name="T9" fmla="*/ 0 w 80"/>
                <a:gd name="T10" fmla="*/ 0 h 282"/>
                <a:gd name="T11" fmla="*/ 80 w 80"/>
                <a:gd name="T12" fmla="*/ 282 h 282"/>
              </a:gdLst>
              <a:ahLst/>
              <a:cxnLst>
                <a:cxn ang="T6">
                  <a:pos x="T0" y="T1"/>
                </a:cxn>
                <a:cxn ang="T7">
                  <a:pos x="T2" y="T3"/>
                </a:cxn>
                <a:cxn ang="T8">
                  <a:pos x="T4" y="T5"/>
                </a:cxn>
              </a:cxnLst>
              <a:rect l="T9" t="T10" r="T11" b="T12"/>
              <a:pathLst>
                <a:path w="80" h="282">
                  <a:moveTo>
                    <a:pt x="0" y="0"/>
                  </a:moveTo>
                  <a:lnTo>
                    <a:pt x="80" y="150"/>
                  </a:lnTo>
                  <a:lnTo>
                    <a:pt x="28" y="282"/>
                  </a:lnTo>
                </a:path>
              </a:pathLst>
            </a:custGeom>
            <a:noFill/>
            <a:ln w="28575">
              <a:solidFill>
                <a:srgbClr val="FF3300"/>
              </a:solidFill>
              <a:round/>
              <a:headEnd/>
              <a:tailEnd/>
            </a:ln>
          </p:spPr>
          <p:txBody>
            <a:bodyPr/>
            <a:lstStyle/>
            <a:p>
              <a:endParaRPr lang="es-ES_tradnl"/>
            </a:p>
          </p:txBody>
        </p:sp>
        <p:sp>
          <p:nvSpPr>
            <p:cNvPr id="59413" name="Freeform 62"/>
            <p:cNvSpPr>
              <a:spLocks/>
            </p:cNvSpPr>
            <p:nvPr/>
          </p:nvSpPr>
          <p:spPr bwMode="auto">
            <a:xfrm>
              <a:off x="666" y="3097"/>
              <a:ext cx="110" cy="78"/>
            </a:xfrm>
            <a:custGeom>
              <a:avLst/>
              <a:gdLst>
                <a:gd name="T0" fmla="*/ 105355 w 62"/>
                <a:gd name="T1" fmla="*/ 8679 h 44"/>
                <a:gd name="T2" fmla="*/ 71392 w 62"/>
                <a:gd name="T3" fmla="*/ 3627 h 44"/>
                <a:gd name="T4" fmla="*/ 13576 w 62"/>
                <a:gd name="T5" fmla="*/ 28887 h 44"/>
                <a:gd name="T6" fmla="*/ 2062 w 62"/>
                <a:gd name="T7" fmla="*/ 64655 h 44"/>
                <a:gd name="T8" fmla="*/ 22680 w 62"/>
                <a:gd name="T9" fmla="*/ 73334 h 44"/>
                <a:gd name="T10" fmla="*/ 79402 w 62"/>
                <a:gd name="T11" fmla="*/ 52767 h 44"/>
                <a:gd name="T12" fmla="*/ 105355 w 62"/>
                <a:gd name="T13" fmla="*/ 8679 h 44"/>
                <a:gd name="T14" fmla="*/ 0 60000 65536"/>
                <a:gd name="T15" fmla="*/ 0 60000 65536"/>
                <a:gd name="T16" fmla="*/ 0 60000 65536"/>
                <a:gd name="T17" fmla="*/ 0 60000 65536"/>
                <a:gd name="T18" fmla="*/ 0 60000 65536"/>
                <a:gd name="T19" fmla="*/ 0 60000 65536"/>
                <a:gd name="T20" fmla="*/ 0 60000 65536"/>
                <a:gd name="T21" fmla="*/ 0 w 62"/>
                <a:gd name="T22" fmla="*/ 0 h 44"/>
                <a:gd name="T23" fmla="*/ 62 w 62"/>
                <a:gd name="T24" fmla="*/ 44 h 4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2" h="44">
                  <a:moveTo>
                    <a:pt x="61" y="5"/>
                  </a:moveTo>
                  <a:cubicBezTo>
                    <a:pt x="60" y="0"/>
                    <a:pt x="50" y="0"/>
                    <a:pt x="41" y="2"/>
                  </a:cubicBezTo>
                  <a:cubicBezTo>
                    <a:pt x="32" y="4"/>
                    <a:pt x="15" y="11"/>
                    <a:pt x="8" y="17"/>
                  </a:cubicBezTo>
                  <a:cubicBezTo>
                    <a:pt x="1" y="23"/>
                    <a:pt x="0" y="34"/>
                    <a:pt x="1" y="38"/>
                  </a:cubicBezTo>
                  <a:cubicBezTo>
                    <a:pt x="2" y="42"/>
                    <a:pt x="6" y="44"/>
                    <a:pt x="13" y="43"/>
                  </a:cubicBezTo>
                  <a:cubicBezTo>
                    <a:pt x="20" y="42"/>
                    <a:pt x="38" y="37"/>
                    <a:pt x="46" y="31"/>
                  </a:cubicBezTo>
                  <a:cubicBezTo>
                    <a:pt x="54" y="25"/>
                    <a:pt x="62" y="10"/>
                    <a:pt x="61" y="5"/>
                  </a:cubicBezTo>
                  <a:close/>
                </a:path>
              </a:pathLst>
            </a:custGeom>
            <a:solidFill>
              <a:srgbClr val="C0C0C0"/>
            </a:solidFill>
            <a:ln w="28575">
              <a:solidFill>
                <a:srgbClr val="FF3300"/>
              </a:solidFill>
              <a:round/>
              <a:headEnd/>
              <a:tailEnd/>
            </a:ln>
          </p:spPr>
          <p:txBody>
            <a:bodyPr/>
            <a:lstStyle/>
            <a:p>
              <a:endParaRPr lang="es-ES_tradnl"/>
            </a:p>
          </p:txBody>
        </p:sp>
        <p:grpSp>
          <p:nvGrpSpPr>
            <p:cNvPr id="59414" name="Group 63"/>
            <p:cNvGrpSpPr>
              <a:grpSpLocks/>
            </p:cNvGrpSpPr>
            <p:nvPr/>
          </p:nvGrpSpPr>
          <p:grpSpPr bwMode="auto">
            <a:xfrm>
              <a:off x="803" y="2878"/>
              <a:ext cx="403" cy="165"/>
              <a:chOff x="1366" y="3089"/>
              <a:chExt cx="227" cy="93"/>
            </a:xfrm>
          </p:grpSpPr>
          <p:sp>
            <p:nvSpPr>
              <p:cNvPr id="59417" name="Freeform 64"/>
              <p:cNvSpPr>
                <a:spLocks/>
              </p:cNvSpPr>
              <p:nvPr/>
            </p:nvSpPr>
            <p:spPr bwMode="auto">
              <a:xfrm>
                <a:off x="1432" y="3139"/>
                <a:ext cx="98" cy="34"/>
              </a:xfrm>
              <a:custGeom>
                <a:avLst/>
                <a:gdLst>
                  <a:gd name="T0" fmla="*/ 0 w 118"/>
                  <a:gd name="T1" fmla="*/ 2 h 42"/>
                  <a:gd name="T2" fmla="*/ 6 w 118"/>
                  <a:gd name="T3" fmla="*/ 2 h 42"/>
                  <a:gd name="T4" fmla="*/ 10 w 118"/>
                  <a:gd name="T5" fmla="*/ 0 h 42"/>
                  <a:gd name="T6" fmla="*/ 0 60000 65536"/>
                  <a:gd name="T7" fmla="*/ 0 60000 65536"/>
                  <a:gd name="T8" fmla="*/ 0 60000 65536"/>
                  <a:gd name="T9" fmla="*/ 0 w 118"/>
                  <a:gd name="T10" fmla="*/ 0 h 42"/>
                  <a:gd name="T11" fmla="*/ 118 w 118"/>
                  <a:gd name="T12" fmla="*/ 42 h 42"/>
                </a:gdLst>
                <a:ahLst/>
                <a:cxnLst>
                  <a:cxn ang="T6">
                    <a:pos x="T0" y="T1"/>
                  </a:cxn>
                  <a:cxn ang="T7">
                    <a:pos x="T2" y="T3"/>
                  </a:cxn>
                  <a:cxn ang="T8">
                    <a:pos x="T4" y="T5"/>
                  </a:cxn>
                </a:cxnLst>
                <a:rect l="T9" t="T10" r="T11" b="T12"/>
                <a:pathLst>
                  <a:path w="118" h="42">
                    <a:moveTo>
                      <a:pt x="0" y="42"/>
                    </a:moveTo>
                    <a:cubicBezTo>
                      <a:pt x="24" y="30"/>
                      <a:pt x="48" y="19"/>
                      <a:pt x="68" y="12"/>
                    </a:cubicBezTo>
                    <a:cubicBezTo>
                      <a:pt x="88" y="5"/>
                      <a:pt x="110" y="2"/>
                      <a:pt x="118" y="0"/>
                    </a:cubicBezTo>
                  </a:path>
                </a:pathLst>
              </a:custGeom>
              <a:noFill/>
              <a:ln w="28575">
                <a:solidFill>
                  <a:srgbClr val="FF3300"/>
                </a:solidFill>
                <a:round/>
                <a:headEnd/>
                <a:tailEnd/>
              </a:ln>
            </p:spPr>
            <p:txBody>
              <a:bodyPr/>
              <a:lstStyle/>
              <a:p>
                <a:endParaRPr lang="es-ES_tradnl"/>
              </a:p>
            </p:txBody>
          </p:sp>
          <p:sp>
            <p:nvSpPr>
              <p:cNvPr id="59418" name="Freeform 65"/>
              <p:cNvSpPr>
                <a:spLocks/>
              </p:cNvSpPr>
              <p:nvPr/>
            </p:nvSpPr>
            <p:spPr bwMode="auto">
              <a:xfrm>
                <a:off x="1527" y="3093"/>
                <a:ext cx="66" cy="49"/>
              </a:xfrm>
              <a:custGeom>
                <a:avLst/>
                <a:gdLst>
                  <a:gd name="T0" fmla="*/ 3 w 66"/>
                  <a:gd name="T1" fmla="*/ 45 h 49"/>
                  <a:gd name="T2" fmla="*/ 26 w 66"/>
                  <a:gd name="T3" fmla="*/ 48 h 49"/>
                  <a:gd name="T4" fmla="*/ 54 w 66"/>
                  <a:gd name="T5" fmla="*/ 37 h 49"/>
                  <a:gd name="T6" fmla="*/ 66 w 66"/>
                  <a:gd name="T7" fmla="*/ 15 h 49"/>
                  <a:gd name="T8" fmla="*/ 56 w 66"/>
                  <a:gd name="T9" fmla="*/ 1 h 49"/>
                  <a:gd name="T10" fmla="*/ 26 w 66"/>
                  <a:gd name="T11" fmla="*/ 7 h 49"/>
                  <a:gd name="T12" fmla="*/ 8 w 66"/>
                  <a:gd name="T13" fmla="*/ 25 h 49"/>
                  <a:gd name="T14" fmla="*/ 3 w 66"/>
                  <a:gd name="T15" fmla="*/ 45 h 49"/>
                  <a:gd name="T16" fmla="*/ 0 60000 65536"/>
                  <a:gd name="T17" fmla="*/ 0 60000 65536"/>
                  <a:gd name="T18" fmla="*/ 0 60000 65536"/>
                  <a:gd name="T19" fmla="*/ 0 60000 65536"/>
                  <a:gd name="T20" fmla="*/ 0 60000 65536"/>
                  <a:gd name="T21" fmla="*/ 0 60000 65536"/>
                  <a:gd name="T22" fmla="*/ 0 60000 65536"/>
                  <a:gd name="T23" fmla="*/ 0 60000 65536"/>
                  <a:gd name="T24" fmla="*/ 0 w 66"/>
                  <a:gd name="T25" fmla="*/ 0 h 49"/>
                  <a:gd name="T26" fmla="*/ 66 w 66"/>
                  <a:gd name="T27" fmla="*/ 49 h 4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6" h="49">
                    <a:moveTo>
                      <a:pt x="3" y="45"/>
                    </a:moveTo>
                    <a:cubicBezTo>
                      <a:pt x="6" y="49"/>
                      <a:pt x="18" y="49"/>
                      <a:pt x="26" y="48"/>
                    </a:cubicBezTo>
                    <a:cubicBezTo>
                      <a:pt x="34" y="47"/>
                      <a:pt x="47" y="42"/>
                      <a:pt x="54" y="37"/>
                    </a:cubicBezTo>
                    <a:cubicBezTo>
                      <a:pt x="61" y="32"/>
                      <a:pt x="66" y="21"/>
                      <a:pt x="66" y="15"/>
                    </a:cubicBezTo>
                    <a:cubicBezTo>
                      <a:pt x="66" y="9"/>
                      <a:pt x="63" y="2"/>
                      <a:pt x="56" y="1"/>
                    </a:cubicBezTo>
                    <a:cubicBezTo>
                      <a:pt x="49" y="0"/>
                      <a:pt x="34" y="3"/>
                      <a:pt x="26" y="7"/>
                    </a:cubicBezTo>
                    <a:cubicBezTo>
                      <a:pt x="18" y="11"/>
                      <a:pt x="13" y="19"/>
                      <a:pt x="8" y="25"/>
                    </a:cubicBezTo>
                    <a:cubicBezTo>
                      <a:pt x="3" y="31"/>
                      <a:pt x="0" y="41"/>
                      <a:pt x="3" y="45"/>
                    </a:cubicBezTo>
                    <a:close/>
                  </a:path>
                </a:pathLst>
              </a:custGeom>
              <a:solidFill>
                <a:srgbClr val="C0C0C0"/>
              </a:solidFill>
              <a:ln w="28575">
                <a:solidFill>
                  <a:srgbClr val="FF3300"/>
                </a:solidFill>
                <a:round/>
                <a:headEnd/>
                <a:tailEnd/>
              </a:ln>
            </p:spPr>
            <p:txBody>
              <a:bodyPr/>
              <a:lstStyle/>
              <a:p>
                <a:endParaRPr lang="es-ES_tradnl"/>
              </a:p>
            </p:txBody>
          </p:sp>
          <p:sp>
            <p:nvSpPr>
              <p:cNvPr id="59419" name="Line 66"/>
              <p:cNvSpPr>
                <a:spLocks noChangeShapeType="1"/>
              </p:cNvSpPr>
              <p:nvPr/>
            </p:nvSpPr>
            <p:spPr bwMode="auto">
              <a:xfrm rot="-879080">
                <a:off x="1366" y="3089"/>
                <a:ext cx="54" cy="93"/>
              </a:xfrm>
              <a:prstGeom prst="line">
                <a:avLst/>
              </a:prstGeom>
              <a:noFill/>
              <a:ln w="28575">
                <a:solidFill>
                  <a:srgbClr val="FF3300"/>
                </a:solidFill>
                <a:round/>
                <a:headEnd/>
                <a:tailEnd/>
              </a:ln>
            </p:spPr>
            <p:txBody>
              <a:bodyPr/>
              <a:lstStyle/>
              <a:p>
                <a:endParaRPr lang="es-ES_tradnl"/>
              </a:p>
            </p:txBody>
          </p:sp>
        </p:grpSp>
        <p:sp>
          <p:nvSpPr>
            <p:cNvPr id="59415" name="Freeform 67"/>
            <p:cNvSpPr>
              <a:spLocks/>
            </p:cNvSpPr>
            <p:nvPr/>
          </p:nvSpPr>
          <p:spPr bwMode="auto">
            <a:xfrm>
              <a:off x="816" y="3628"/>
              <a:ext cx="125" cy="58"/>
            </a:xfrm>
            <a:custGeom>
              <a:avLst/>
              <a:gdLst>
                <a:gd name="T0" fmla="*/ 0 w 125"/>
                <a:gd name="T1" fmla="*/ 2 h 76"/>
                <a:gd name="T2" fmla="*/ 14 w 125"/>
                <a:gd name="T3" fmla="*/ 2 h 76"/>
                <a:gd name="T4" fmla="*/ 76 w 125"/>
                <a:gd name="T5" fmla="*/ 2 h 76"/>
                <a:gd name="T6" fmla="*/ 118 w 125"/>
                <a:gd name="T7" fmla="*/ 2 h 76"/>
                <a:gd name="T8" fmla="*/ 120 w 125"/>
                <a:gd name="T9" fmla="*/ 2 h 76"/>
                <a:gd name="T10" fmla="*/ 88 w 125"/>
                <a:gd name="T11" fmla="*/ 2 h 76"/>
                <a:gd name="T12" fmla="*/ 46 w 125"/>
                <a:gd name="T13" fmla="*/ 2 h 76"/>
                <a:gd name="T14" fmla="*/ 12 w 125"/>
                <a:gd name="T15" fmla="*/ 2 h 76"/>
                <a:gd name="T16" fmla="*/ 0 w 125"/>
                <a:gd name="T17" fmla="*/ 2 h 7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5"/>
                <a:gd name="T28" fmla="*/ 0 h 76"/>
                <a:gd name="T29" fmla="*/ 125 w 125"/>
                <a:gd name="T30" fmla="*/ 76 h 7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5" h="76">
                  <a:moveTo>
                    <a:pt x="0" y="38"/>
                  </a:moveTo>
                  <a:cubicBezTo>
                    <a:pt x="0" y="29"/>
                    <a:pt x="1" y="14"/>
                    <a:pt x="14" y="8"/>
                  </a:cubicBezTo>
                  <a:cubicBezTo>
                    <a:pt x="27" y="2"/>
                    <a:pt x="59" y="0"/>
                    <a:pt x="76" y="2"/>
                  </a:cubicBezTo>
                  <a:cubicBezTo>
                    <a:pt x="93" y="4"/>
                    <a:pt x="111" y="13"/>
                    <a:pt x="118" y="20"/>
                  </a:cubicBezTo>
                  <a:cubicBezTo>
                    <a:pt x="125" y="27"/>
                    <a:pt x="125" y="37"/>
                    <a:pt x="120" y="46"/>
                  </a:cubicBezTo>
                  <a:cubicBezTo>
                    <a:pt x="115" y="55"/>
                    <a:pt x="100" y="68"/>
                    <a:pt x="88" y="72"/>
                  </a:cubicBezTo>
                  <a:cubicBezTo>
                    <a:pt x="76" y="76"/>
                    <a:pt x="59" y="73"/>
                    <a:pt x="46" y="72"/>
                  </a:cubicBezTo>
                  <a:cubicBezTo>
                    <a:pt x="33" y="71"/>
                    <a:pt x="20" y="70"/>
                    <a:pt x="12" y="64"/>
                  </a:cubicBezTo>
                  <a:cubicBezTo>
                    <a:pt x="4" y="58"/>
                    <a:pt x="0" y="47"/>
                    <a:pt x="0" y="38"/>
                  </a:cubicBezTo>
                  <a:close/>
                </a:path>
              </a:pathLst>
            </a:custGeom>
            <a:solidFill>
              <a:srgbClr val="969696"/>
            </a:solidFill>
            <a:ln w="19050">
              <a:solidFill>
                <a:srgbClr val="FF3300"/>
              </a:solidFill>
              <a:round/>
              <a:headEnd/>
              <a:tailEnd/>
            </a:ln>
          </p:spPr>
          <p:txBody>
            <a:bodyPr/>
            <a:lstStyle/>
            <a:p>
              <a:endParaRPr lang="es-ES_tradnl"/>
            </a:p>
          </p:txBody>
        </p:sp>
        <p:sp>
          <p:nvSpPr>
            <p:cNvPr id="59416" name="Freeform 68"/>
            <p:cNvSpPr>
              <a:spLocks/>
            </p:cNvSpPr>
            <p:nvPr/>
          </p:nvSpPr>
          <p:spPr bwMode="auto">
            <a:xfrm>
              <a:off x="642" y="3628"/>
              <a:ext cx="125" cy="58"/>
            </a:xfrm>
            <a:custGeom>
              <a:avLst/>
              <a:gdLst>
                <a:gd name="T0" fmla="*/ 0 w 125"/>
                <a:gd name="T1" fmla="*/ 2 h 76"/>
                <a:gd name="T2" fmla="*/ 14 w 125"/>
                <a:gd name="T3" fmla="*/ 2 h 76"/>
                <a:gd name="T4" fmla="*/ 76 w 125"/>
                <a:gd name="T5" fmla="*/ 2 h 76"/>
                <a:gd name="T6" fmla="*/ 118 w 125"/>
                <a:gd name="T7" fmla="*/ 2 h 76"/>
                <a:gd name="T8" fmla="*/ 120 w 125"/>
                <a:gd name="T9" fmla="*/ 2 h 76"/>
                <a:gd name="T10" fmla="*/ 88 w 125"/>
                <a:gd name="T11" fmla="*/ 2 h 76"/>
                <a:gd name="T12" fmla="*/ 46 w 125"/>
                <a:gd name="T13" fmla="*/ 2 h 76"/>
                <a:gd name="T14" fmla="*/ 12 w 125"/>
                <a:gd name="T15" fmla="*/ 2 h 76"/>
                <a:gd name="T16" fmla="*/ 0 w 125"/>
                <a:gd name="T17" fmla="*/ 2 h 7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5"/>
                <a:gd name="T28" fmla="*/ 0 h 76"/>
                <a:gd name="T29" fmla="*/ 125 w 125"/>
                <a:gd name="T30" fmla="*/ 76 h 7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5" h="76">
                  <a:moveTo>
                    <a:pt x="0" y="38"/>
                  </a:moveTo>
                  <a:cubicBezTo>
                    <a:pt x="0" y="29"/>
                    <a:pt x="1" y="14"/>
                    <a:pt x="14" y="8"/>
                  </a:cubicBezTo>
                  <a:cubicBezTo>
                    <a:pt x="27" y="2"/>
                    <a:pt x="59" y="0"/>
                    <a:pt x="76" y="2"/>
                  </a:cubicBezTo>
                  <a:cubicBezTo>
                    <a:pt x="93" y="4"/>
                    <a:pt x="111" y="13"/>
                    <a:pt x="118" y="20"/>
                  </a:cubicBezTo>
                  <a:cubicBezTo>
                    <a:pt x="125" y="27"/>
                    <a:pt x="125" y="37"/>
                    <a:pt x="120" y="46"/>
                  </a:cubicBezTo>
                  <a:cubicBezTo>
                    <a:pt x="115" y="55"/>
                    <a:pt x="100" y="68"/>
                    <a:pt x="88" y="72"/>
                  </a:cubicBezTo>
                  <a:cubicBezTo>
                    <a:pt x="76" y="76"/>
                    <a:pt x="59" y="73"/>
                    <a:pt x="46" y="72"/>
                  </a:cubicBezTo>
                  <a:cubicBezTo>
                    <a:pt x="33" y="71"/>
                    <a:pt x="20" y="70"/>
                    <a:pt x="12" y="64"/>
                  </a:cubicBezTo>
                  <a:cubicBezTo>
                    <a:pt x="4" y="58"/>
                    <a:pt x="0" y="47"/>
                    <a:pt x="0" y="38"/>
                  </a:cubicBezTo>
                  <a:close/>
                </a:path>
              </a:pathLst>
            </a:custGeom>
            <a:solidFill>
              <a:srgbClr val="969696"/>
            </a:solidFill>
            <a:ln w="19050">
              <a:solidFill>
                <a:srgbClr val="FF3300"/>
              </a:solidFill>
              <a:round/>
              <a:headEnd/>
              <a:tailEnd/>
            </a:ln>
          </p:spPr>
          <p:txBody>
            <a:bodyPr/>
            <a:lstStyle/>
            <a:p>
              <a:endParaRPr lang="es-ES_tradnl"/>
            </a:p>
          </p:txBody>
        </p:sp>
      </p:grpSp>
      <p:sp>
        <p:nvSpPr>
          <p:cNvPr id="79" name="78 CuadroTexto"/>
          <p:cNvSpPr txBox="1"/>
          <p:nvPr/>
        </p:nvSpPr>
        <p:spPr>
          <a:xfrm>
            <a:off x="649288" y="5045266"/>
            <a:ext cx="7823200" cy="1200329"/>
          </a:xfrm>
          <a:prstGeom prst="rect">
            <a:avLst/>
          </a:prstGeom>
          <a:noFill/>
        </p:spPr>
        <p:txBody>
          <a:bodyPr>
            <a:spAutoFit/>
          </a:bodyPr>
          <a:lstStyle/>
          <a:p>
            <a:pPr algn="ctr">
              <a:defRPr/>
            </a:pPr>
            <a:r>
              <a:rPr lang="es-ES_tradnl" dirty="0">
                <a:solidFill>
                  <a:schemeClr val="bg1">
                    <a:lumMod val="95000"/>
                  </a:schemeClr>
                </a:solidFill>
              </a:rPr>
              <a:t>Verano en el hemisferio norte: la luz del Sol incide “verticalmente </a:t>
            </a:r>
            <a:r>
              <a:rPr lang="es-ES_tradnl" dirty="0" smtClean="0">
                <a:solidFill>
                  <a:schemeClr val="bg1">
                    <a:lumMod val="95000"/>
                  </a:schemeClr>
                </a:solidFill>
              </a:rPr>
              <a:t>“.</a:t>
            </a:r>
          </a:p>
          <a:p>
            <a:pPr algn="ctr">
              <a:defRPr/>
            </a:pPr>
            <a:r>
              <a:rPr lang="es-ES_tradnl" dirty="0" smtClean="0">
                <a:solidFill>
                  <a:schemeClr val="bg1">
                    <a:lumMod val="95000"/>
                  </a:schemeClr>
                </a:solidFill>
              </a:rPr>
              <a:t>Polo norte “iluminado”.</a:t>
            </a:r>
            <a:endParaRPr lang="es-ES_tradnl" dirty="0">
              <a:solidFill>
                <a:schemeClr val="bg1">
                  <a:lumMod val="95000"/>
                </a:schemeClr>
              </a:solidFill>
            </a:endParaRPr>
          </a:p>
          <a:p>
            <a:pPr algn="ctr">
              <a:defRPr/>
            </a:pPr>
            <a:r>
              <a:rPr lang="es-ES_tradnl" dirty="0">
                <a:solidFill>
                  <a:schemeClr val="bg1">
                    <a:lumMod val="95000"/>
                  </a:schemeClr>
                </a:solidFill>
              </a:rPr>
              <a:t>Invierno en el hemisferio sur: la luz del Sol incide con mucha inclinación</a:t>
            </a:r>
            <a:r>
              <a:rPr lang="es-ES_tradnl" dirty="0" smtClean="0">
                <a:solidFill>
                  <a:schemeClr val="bg1">
                    <a:lumMod val="95000"/>
                  </a:schemeClr>
                </a:solidFill>
              </a:rPr>
              <a:t>. Polo sur “apagado” </a:t>
            </a:r>
            <a:endParaRPr lang="es-ES_tradnl" dirty="0">
              <a:solidFill>
                <a:schemeClr val="bg1">
                  <a:lumMod val="95000"/>
                </a:schemeClr>
              </a:solidFill>
            </a:endParaRPr>
          </a:p>
        </p:txBody>
      </p:sp>
      <p:sp>
        <p:nvSpPr>
          <p:cNvPr id="80" name="79 CuadroTexto"/>
          <p:cNvSpPr txBox="1"/>
          <p:nvPr/>
        </p:nvSpPr>
        <p:spPr>
          <a:xfrm>
            <a:off x="595313" y="5020882"/>
            <a:ext cx="7821612" cy="1200329"/>
          </a:xfrm>
          <a:prstGeom prst="rect">
            <a:avLst/>
          </a:prstGeom>
          <a:noFill/>
        </p:spPr>
        <p:txBody>
          <a:bodyPr>
            <a:spAutoFit/>
          </a:bodyPr>
          <a:lstStyle/>
          <a:p>
            <a:pPr algn="ctr">
              <a:defRPr/>
            </a:pPr>
            <a:r>
              <a:rPr lang="es-ES_tradnl" dirty="0">
                <a:solidFill>
                  <a:schemeClr val="bg1">
                    <a:lumMod val="95000"/>
                  </a:schemeClr>
                </a:solidFill>
              </a:rPr>
              <a:t>Verano en el hemisferio sur: la luz del Sol incide “verticalmente </a:t>
            </a:r>
            <a:r>
              <a:rPr lang="es-ES_tradnl" dirty="0" smtClean="0">
                <a:solidFill>
                  <a:schemeClr val="bg1">
                    <a:lumMod val="95000"/>
                  </a:schemeClr>
                </a:solidFill>
              </a:rPr>
              <a:t>“.</a:t>
            </a:r>
          </a:p>
          <a:p>
            <a:pPr algn="ctr">
              <a:defRPr/>
            </a:pPr>
            <a:r>
              <a:rPr lang="es-ES_tradnl" dirty="0">
                <a:solidFill>
                  <a:schemeClr val="bg1">
                    <a:lumMod val="95000"/>
                  </a:schemeClr>
                </a:solidFill>
              </a:rPr>
              <a:t>Polo Sur “iluminado” </a:t>
            </a:r>
          </a:p>
          <a:p>
            <a:pPr algn="ctr">
              <a:defRPr/>
            </a:pPr>
            <a:r>
              <a:rPr lang="es-ES_tradnl" dirty="0" smtClean="0">
                <a:solidFill>
                  <a:schemeClr val="bg1">
                    <a:lumMod val="95000"/>
                  </a:schemeClr>
                </a:solidFill>
              </a:rPr>
              <a:t>Invierno </a:t>
            </a:r>
            <a:r>
              <a:rPr lang="es-ES_tradnl" dirty="0">
                <a:solidFill>
                  <a:schemeClr val="bg1">
                    <a:lumMod val="95000"/>
                  </a:schemeClr>
                </a:solidFill>
              </a:rPr>
              <a:t>en el hemisferio norte: la luz del Sol incide con mucha inclinación</a:t>
            </a:r>
            <a:r>
              <a:rPr lang="es-ES_tradnl" dirty="0" smtClean="0">
                <a:solidFill>
                  <a:schemeClr val="bg1">
                    <a:lumMod val="95000"/>
                  </a:schemeClr>
                </a:solidFill>
              </a:rPr>
              <a:t>.</a:t>
            </a:r>
          </a:p>
          <a:p>
            <a:pPr algn="ctr">
              <a:defRPr/>
            </a:pPr>
            <a:r>
              <a:rPr lang="es-ES_tradnl" dirty="0">
                <a:solidFill>
                  <a:schemeClr val="bg1">
                    <a:lumMod val="95000"/>
                  </a:schemeClr>
                </a:solidFill>
              </a:rPr>
              <a:t>Polo norte “apagado</a:t>
            </a:r>
            <a:r>
              <a:rPr lang="es-ES_tradnl" dirty="0" smtClean="0">
                <a:solidFill>
                  <a:schemeClr val="bg1">
                    <a:lumMod val="95000"/>
                  </a:schemeClr>
                </a:solidFill>
              </a:rPr>
              <a:t>”.</a:t>
            </a:r>
            <a:endParaRPr lang="es-ES_tradnl" dirty="0">
              <a:solidFill>
                <a:schemeClr val="bg1">
                  <a:lumMod val="95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67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676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1673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22" presetClass="entr" presetSubtype="2" fill="hold" grpId="0" nodeType="clickEffect">
                                  <p:stCondLst>
                                    <p:cond delay="0"/>
                                  </p:stCondLst>
                                  <p:childTnLst>
                                    <p:set>
                                      <p:cBhvr>
                                        <p:cTn id="32" dur="1" fill="hold">
                                          <p:stCondLst>
                                            <p:cond delay="0"/>
                                          </p:stCondLst>
                                        </p:cTn>
                                        <p:tgtEl>
                                          <p:spTgt spid="116739"/>
                                        </p:tgtEl>
                                        <p:attrNameLst>
                                          <p:attrName>style.visibility</p:attrName>
                                        </p:attrNameLst>
                                      </p:cBhvr>
                                      <p:to>
                                        <p:strVal val="visible"/>
                                      </p:to>
                                    </p:set>
                                    <p:animEffect transition="in" filter="wipe(right)">
                                      <p:cBhvr>
                                        <p:cTn id="33" dur="2000"/>
                                        <p:tgtEl>
                                          <p:spTgt spid="116739"/>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79"/>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xit" presetSubtype="0" fill="hold" grpId="1" nodeType="clickEffect">
                                  <p:stCondLst>
                                    <p:cond delay="0"/>
                                  </p:stCondLst>
                                  <p:childTnLst>
                                    <p:set>
                                      <p:cBhvr>
                                        <p:cTn id="41" dur="1" fill="hold">
                                          <p:stCondLst>
                                            <p:cond delay="0"/>
                                          </p:stCondLst>
                                        </p:cTn>
                                        <p:tgtEl>
                                          <p:spTgt spid="79"/>
                                        </p:tgtEl>
                                        <p:attrNameLst>
                                          <p:attrName>style.visibility</p:attrName>
                                        </p:attrNameLst>
                                      </p:cBhvr>
                                      <p:to>
                                        <p:strVal val="hidden"/>
                                      </p:to>
                                    </p:set>
                                  </p:childTnLst>
                                </p:cTn>
                              </p:par>
                            </p:childTnLst>
                          </p:cTn>
                        </p:par>
                        <p:par>
                          <p:cTn id="42" fill="hold">
                            <p:stCondLst>
                              <p:cond delay="0"/>
                            </p:stCondLst>
                            <p:childTnLst>
                              <p:par>
                                <p:cTn id="43" presetID="1" presetClass="entr" presetSubtype="0" fill="hold" nodeType="afterEffect">
                                  <p:stCondLst>
                                    <p:cond delay="0"/>
                                  </p:stCondLst>
                                  <p:childTnLst>
                                    <p:set>
                                      <p:cBhvr>
                                        <p:cTn id="44" dur="1" fill="hold">
                                          <p:stCondLst>
                                            <p:cond delay="0"/>
                                          </p:stCondLst>
                                        </p:cTn>
                                        <p:tgtEl>
                                          <p:spTgt spid="5"/>
                                        </p:tgtEl>
                                        <p:attrNameLst>
                                          <p:attrName>style.visibility</p:attrName>
                                        </p:attrNameLst>
                                      </p:cBhvr>
                                      <p:to>
                                        <p:strVal val="visible"/>
                                      </p:to>
                                    </p:set>
                                  </p:childTnLst>
                                </p:cTn>
                              </p:par>
                              <p:par>
                                <p:cTn id="45" presetID="0" presetClass="path" presetSubtype="0" fill="hold" nodeType="withEffect">
                                  <p:stCondLst>
                                    <p:cond delay="0"/>
                                  </p:stCondLst>
                                  <p:childTnLst>
                                    <p:animMotion origin="layout" path="M 3.61111E-6 0.00811 C 0.0026 0.04537 0.00659 0.08241 0.0184 0.11181 C 0.03003 0.14167 0.04375 0.16181 0.06961 0.18588 C 0.09514 0.2095 0.13159 0.23704 0.17465 0.25579 C 0.21684 0.27454 0.27656 0.29167 0.32569 0.29954 C 0.37413 0.3088 0.42604 0.30718 0.46614 0.30371 C 0.50642 0.30047 0.53437 0.29167 0.56632 0.28149 C 0.59878 0.272 0.63003 0.26088 0.65798 0.24375 C 0.68611 0.22639 0.7158 0.1963 0.73455 0.17755 C 0.75295 0.15926 0.7592 0.14931 0.76909 0.13172 C 0.77864 0.11459 0.78784 0.09537 0.79323 0.07362 C 0.79861 0.05232 0.79965 0.02709 0.80104 0.00301 " pathEditMode="relative" rAng="0" ptsTypes="aaaaaaaaaaaA">
                                      <p:cBhvr>
                                        <p:cTn id="46" dur="5000" fill="hold"/>
                                        <p:tgtEl>
                                          <p:spTgt spid="5"/>
                                        </p:tgtEl>
                                        <p:attrNameLst>
                                          <p:attrName>ppt_x</p:attrName>
                                          <p:attrName>ppt_y</p:attrName>
                                        </p:attrNameLst>
                                      </p:cBhvr>
                                      <p:rCtr x="401" y="148"/>
                                    </p:animMotion>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2"/>
                                        </p:tgtEl>
                                        <p:attrNameLst>
                                          <p:attrName>style.visibility</p:attrName>
                                        </p:attrNameLst>
                                      </p:cBhvr>
                                      <p:to>
                                        <p:strVal val="visible"/>
                                      </p:to>
                                    </p:set>
                                  </p:childTnLst>
                                </p:cTn>
                              </p:par>
                            </p:childTnLst>
                          </p:cTn>
                        </p:par>
                        <p:par>
                          <p:cTn id="55" fill="hold">
                            <p:stCondLst>
                              <p:cond delay="0"/>
                            </p:stCondLst>
                            <p:childTnLst>
                              <p:par>
                                <p:cTn id="56" presetID="22" presetClass="entr" presetSubtype="8" fill="hold" grpId="0" nodeType="afterEffect">
                                  <p:stCondLst>
                                    <p:cond delay="0"/>
                                  </p:stCondLst>
                                  <p:childTnLst>
                                    <p:set>
                                      <p:cBhvr>
                                        <p:cTn id="57" dur="1" fill="hold">
                                          <p:stCondLst>
                                            <p:cond delay="0"/>
                                          </p:stCondLst>
                                        </p:cTn>
                                        <p:tgtEl>
                                          <p:spTgt spid="116748"/>
                                        </p:tgtEl>
                                        <p:attrNameLst>
                                          <p:attrName>style.visibility</p:attrName>
                                        </p:attrNameLst>
                                      </p:cBhvr>
                                      <p:to>
                                        <p:strVal val="visible"/>
                                      </p:to>
                                    </p:set>
                                    <p:animEffect transition="in" filter="wipe(left)">
                                      <p:cBhvr>
                                        <p:cTn id="58" dur="2000"/>
                                        <p:tgtEl>
                                          <p:spTgt spid="116748"/>
                                        </p:tgtEl>
                                      </p:cBhvr>
                                    </p:animEffect>
                                  </p:childTnLst>
                                </p:cTn>
                              </p:par>
                            </p:childTnLst>
                          </p:cTn>
                        </p:par>
                        <p:par>
                          <p:cTn id="59" fill="hold">
                            <p:stCondLst>
                              <p:cond delay="2000"/>
                            </p:stCondLst>
                            <p:childTnLst>
                              <p:par>
                                <p:cTn id="60" presetID="1" presetClass="entr" presetSubtype="0" fill="hold" grpId="0" nodeType="afterEffect">
                                  <p:stCondLst>
                                    <p:cond delay="0"/>
                                  </p:stCondLst>
                                  <p:childTnLst>
                                    <p:set>
                                      <p:cBhvr>
                                        <p:cTn id="61" dur="1" fill="hold">
                                          <p:stCondLst>
                                            <p:cond delay="0"/>
                                          </p:stCondLst>
                                        </p:cTn>
                                        <p:tgtEl>
                                          <p:spTgt spid="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738" grpId="0" animBg="1"/>
      <p:bldP spid="116765" grpId="0" animBg="1"/>
      <p:bldP spid="116739" grpId="0" animBg="1"/>
      <p:bldP spid="116748" grpId="0" animBg="1"/>
      <p:bldP spid="79" grpId="0"/>
      <p:bldP spid="79" grpId="1"/>
      <p:bldP spid="8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4" descr="Escanear"/>
          <p:cNvPicPr>
            <a:picLocks noChangeAspect="1" noChangeArrowheads="1"/>
          </p:cNvPicPr>
          <p:nvPr/>
        </p:nvPicPr>
        <p:blipFill>
          <a:blip r:embed="rId2" cstate="print"/>
          <a:srcRect t="13872" b="5789"/>
          <a:stretch>
            <a:fillRect/>
          </a:stretch>
        </p:blipFill>
        <p:spPr bwMode="auto">
          <a:xfrm>
            <a:off x="0" y="1131888"/>
            <a:ext cx="8940800" cy="5507037"/>
          </a:xfrm>
          <a:prstGeom prst="rect">
            <a:avLst/>
          </a:prstGeom>
          <a:noFill/>
          <a:ln w="9525">
            <a:noFill/>
            <a:miter lim="800000"/>
            <a:headEnd/>
            <a:tailEnd/>
          </a:ln>
        </p:spPr>
      </p:pic>
      <p:pic>
        <p:nvPicPr>
          <p:cNvPr id="60419" name="Picture 5" descr="portada"/>
          <p:cNvPicPr>
            <a:picLocks noChangeAspect="1" noChangeArrowheads="1"/>
          </p:cNvPicPr>
          <p:nvPr/>
        </p:nvPicPr>
        <p:blipFill>
          <a:blip r:embed="rId3" cstate="print"/>
          <a:srcRect/>
          <a:stretch>
            <a:fillRect/>
          </a:stretch>
        </p:blipFill>
        <p:spPr bwMode="auto">
          <a:xfrm>
            <a:off x="1608138" y="523875"/>
            <a:ext cx="6099175" cy="2463800"/>
          </a:xfrm>
          <a:prstGeom prst="rect">
            <a:avLst/>
          </a:prstGeom>
          <a:noFill/>
          <a:ln w="9525">
            <a:noFill/>
            <a:miter lim="800000"/>
            <a:headEnd/>
            <a:tailEnd/>
          </a:ln>
        </p:spPr>
      </p:pic>
      <p:sp>
        <p:nvSpPr>
          <p:cNvPr id="214025" name="Line 9"/>
          <p:cNvSpPr>
            <a:spLocks noChangeShapeType="1"/>
          </p:cNvSpPr>
          <p:nvPr/>
        </p:nvSpPr>
        <p:spPr bwMode="auto">
          <a:xfrm flipH="1">
            <a:off x="804863" y="3856038"/>
            <a:ext cx="781050" cy="1497012"/>
          </a:xfrm>
          <a:prstGeom prst="line">
            <a:avLst/>
          </a:prstGeom>
          <a:noFill/>
          <a:ln w="28575">
            <a:solidFill>
              <a:srgbClr val="FF3300"/>
            </a:solidFill>
            <a:round/>
            <a:headEnd type="stealth" w="lg" len="lg"/>
            <a:tailEnd type="none" w="lg" len="lg"/>
          </a:ln>
        </p:spPr>
        <p:txBody>
          <a:bodyPr/>
          <a:lstStyle/>
          <a:p>
            <a:endParaRPr lang="es-ES_tradnl"/>
          </a:p>
        </p:txBody>
      </p:sp>
      <p:sp>
        <p:nvSpPr>
          <p:cNvPr id="214026" name="Line 10"/>
          <p:cNvSpPr>
            <a:spLocks noChangeShapeType="1"/>
          </p:cNvSpPr>
          <p:nvPr/>
        </p:nvSpPr>
        <p:spPr bwMode="auto">
          <a:xfrm>
            <a:off x="7362825" y="3856038"/>
            <a:ext cx="781050" cy="1497012"/>
          </a:xfrm>
          <a:prstGeom prst="line">
            <a:avLst/>
          </a:prstGeom>
          <a:noFill/>
          <a:ln w="28575">
            <a:solidFill>
              <a:srgbClr val="FF3300"/>
            </a:solidFill>
            <a:round/>
            <a:headEnd type="triangle" w="lg" len="lg"/>
            <a:tailEnd/>
          </a:ln>
        </p:spPr>
        <p:txBody>
          <a:bodyPr/>
          <a:lstStyle/>
          <a:p>
            <a:endParaRPr lang="es-ES_tradnl"/>
          </a:p>
        </p:txBody>
      </p:sp>
      <p:grpSp>
        <p:nvGrpSpPr>
          <p:cNvPr id="2" name="Group 12"/>
          <p:cNvGrpSpPr>
            <a:grpSpLocks/>
          </p:cNvGrpSpPr>
          <p:nvPr/>
        </p:nvGrpSpPr>
        <p:grpSpPr bwMode="auto">
          <a:xfrm>
            <a:off x="6856413" y="4227513"/>
            <a:ext cx="1800225" cy="1873250"/>
            <a:chOff x="4319" y="2680"/>
            <a:chExt cx="1134" cy="1180"/>
          </a:xfrm>
        </p:grpSpPr>
        <p:grpSp>
          <p:nvGrpSpPr>
            <p:cNvPr id="60440" name="Group 8"/>
            <p:cNvGrpSpPr>
              <a:grpSpLocks/>
            </p:cNvGrpSpPr>
            <p:nvPr/>
          </p:nvGrpSpPr>
          <p:grpSpPr bwMode="auto">
            <a:xfrm>
              <a:off x="4319" y="2680"/>
              <a:ext cx="1134" cy="453"/>
              <a:chOff x="484" y="2097"/>
              <a:chExt cx="4923" cy="1966"/>
            </a:xfrm>
          </p:grpSpPr>
          <p:sp>
            <p:nvSpPr>
              <p:cNvPr id="60442" name="Line 6"/>
              <p:cNvSpPr>
                <a:spLocks noChangeShapeType="1"/>
              </p:cNvSpPr>
              <p:nvPr/>
            </p:nvSpPr>
            <p:spPr bwMode="auto">
              <a:xfrm>
                <a:off x="484" y="2104"/>
                <a:ext cx="4923" cy="1959"/>
              </a:xfrm>
              <a:prstGeom prst="line">
                <a:avLst/>
              </a:prstGeom>
              <a:noFill/>
              <a:ln w="76200">
                <a:solidFill>
                  <a:srgbClr val="FF3300"/>
                </a:solidFill>
                <a:round/>
                <a:headEnd/>
                <a:tailEnd/>
              </a:ln>
            </p:spPr>
            <p:txBody>
              <a:bodyPr/>
              <a:lstStyle/>
              <a:p>
                <a:endParaRPr lang="es-ES_tradnl"/>
              </a:p>
            </p:txBody>
          </p:sp>
          <p:sp>
            <p:nvSpPr>
              <p:cNvPr id="60443" name="Line 7"/>
              <p:cNvSpPr>
                <a:spLocks noChangeShapeType="1"/>
              </p:cNvSpPr>
              <p:nvPr/>
            </p:nvSpPr>
            <p:spPr bwMode="auto">
              <a:xfrm flipV="1">
                <a:off x="484" y="2097"/>
                <a:ext cx="4923" cy="1959"/>
              </a:xfrm>
              <a:prstGeom prst="line">
                <a:avLst/>
              </a:prstGeom>
              <a:noFill/>
              <a:ln w="76200">
                <a:solidFill>
                  <a:srgbClr val="FF3300"/>
                </a:solidFill>
                <a:round/>
                <a:headEnd/>
                <a:tailEnd/>
              </a:ln>
            </p:spPr>
            <p:txBody>
              <a:bodyPr/>
              <a:lstStyle/>
              <a:p>
                <a:endParaRPr lang="es-ES_tradnl"/>
              </a:p>
            </p:txBody>
          </p:sp>
        </p:grpSp>
        <p:sp>
          <p:nvSpPr>
            <p:cNvPr id="60441" name="Text Box 11"/>
            <p:cNvSpPr txBox="1">
              <a:spLocks noChangeArrowheads="1"/>
            </p:cNvSpPr>
            <p:nvPr/>
          </p:nvSpPr>
          <p:spPr bwMode="auto">
            <a:xfrm>
              <a:off x="4462" y="3418"/>
              <a:ext cx="821" cy="442"/>
            </a:xfrm>
            <a:prstGeom prst="rect">
              <a:avLst/>
            </a:prstGeom>
            <a:noFill/>
            <a:ln w="9525">
              <a:noFill/>
              <a:miter lim="800000"/>
              <a:headEnd/>
              <a:tailEnd/>
            </a:ln>
          </p:spPr>
          <p:txBody>
            <a:bodyPr>
              <a:spAutoFit/>
            </a:bodyPr>
            <a:lstStyle/>
            <a:p>
              <a:pPr>
                <a:spcBef>
                  <a:spcPct val="50000"/>
                </a:spcBef>
              </a:pPr>
              <a:r>
                <a:rPr lang="es-ES" sz="4000" b="1">
                  <a:solidFill>
                    <a:srgbClr val="FF3300"/>
                  </a:solidFill>
                  <a:latin typeface="Times New Roman" pitchFamily="18" charset="0"/>
                </a:rPr>
                <a:t>¡NO!</a:t>
              </a:r>
            </a:p>
          </p:txBody>
        </p:sp>
      </p:grpSp>
      <p:grpSp>
        <p:nvGrpSpPr>
          <p:cNvPr id="4" name="Group 13"/>
          <p:cNvGrpSpPr>
            <a:grpSpLocks/>
          </p:cNvGrpSpPr>
          <p:nvPr/>
        </p:nvGrpSpPr>
        <p:grpSpPr bwMode="auto">
          <a:xfrm>
            <a:off x="6945313" y="5872163"/>
            <a:ext cx="1601787" cy="579437"/>
            <a:chOff x="4375" y="3699"/>
            <a:chExt cx="1009" cy="365"/>
          </a:xfrm>
        </p:grpSpPr>
        <p:sp>
          <p:nvSpPr>
            <p:cNvPr id="60438" name="Text Box 11"/>
            <p:cNvSpPr txBox="1">
              <a:spLocks noChangeArrowheads="1"/>
            </p:cNvSpPr>
            <p:nvPr/>
          </p:nvSpPr>
          <p:spPr bwMode="auto">
            <a:xfrm>
              <a:off x="4375" y="3699"/>
              <a:ext cx="317" cy="365"/>
            </a:xfrm>
            <a:prstGeom prst="rect">
              <a:avLst/>
            </a:prstGeom>
            <a:noFill/>
            <a:ln w="9525">
              <a:noFill/>
              <a:miter lim="800000"/>
              <a:headEnd/>
              <a:tailEnd/>
            </a:ln>
          </p:spPr>
          <p:txBody>
            <a:bodyPr>
              <a:spAutoFit/>
            </a:bodyPr>
            <a:lstStyle/>
            <a:p>
              <a:pPr>
                <a:spcBef>
                  <a:spcPct val="50000"/>
                </a:spcBef>
              </a:pPr>
              <a:r>
                <a:rPr lang="es-ES" sz="3200" b="1">
                  <a:solidFill>
                    <a:srgbClr val="FF3300"/>
                  </a:solidFill>
                  <a:latin typeface="Times New Roman" pitchFamily="18" charset="0"/>
                </a:rPr>
                <a:t>¿</a:t>
              </a:r>
            </a:p>
          </p:txBody>
        </p:sp>
        <p:sp>
          <p:nvSpPr>
            <p:cNvPr id="60439" name="Text Box 12"/>
            <p:cNvSpPr txBox="1">
              <a:spLocks noChangeArrowheads="1"/>
            </p:cNvSpPr>
            <p:nvPr/>
          </p:nvSpPr>
          <p:spPr bwMode="auto">
            <a:xfrm>
              <a:off x="5067" y="3699"/>
              <a:ext cx="317" cy="365"/>
            </a:xfrm>
            <a:prstGeom prst="rect">
              <a:avLst/>
            </a:prstGeom>
            <a:noFill/>
            <a:ln w="9525">
              <a:noFill/>
              <a:miter lim="800000"/>
              <a:headEnd/>
              <a:tailEnd/>
            </a:ln>
          </p:spPr>
          <p:txBody>
            <a:bodyPr>
              <a:spAutoFit/>
            </a:bodyPr>
            <a:lstStyle/>
            <a:p>
              <a:pPr>
                <a:spcBef>
                  <a:spcPct val="50000"/>
                </a:spcBef>
              </a:pPr>
              <a:r>
                <a:rPr lang="es-ES" sz="3200" b="1">
                  <a:solidFill>
                    <a:srgbClr val="FF3300"/>
                  </a:solidFill>
                  <a:latin typeface="Times New Roman" pitchFamily="18" charset="0"/>
                </a:rPr>
                <a:t>?</a:t>
              </a:r>
            </a:p>
          </p:txBody>
        </p:sp>
      </p:grpSp>
      <p:grpSp>
        <p:nvGrpSpPr>
          <p:cNvPr id="5" name="Group 22"/>
          <p:cNvGrpSpPr>
            <a:grpSpLocks/>
          </p:cNvGrpSpPr>
          <p:nvPr/>
        </p:nvGrpSpPr>
        <p:grpSpPr bwMode="auto">
          <a:xfrm>
            <a:off x="185738" y="3511550"/>
            <a:ext cx="8758237" cy="2060575"/>
            <a:chOff x="117" y="2212"/>
            <a:chExt cx="5517" cy="1298"/>
          </a:xfrm>
        </p:grpSpPr>
        <p:sp>
          <p:nvSpPr>
            <p:cNvPr id="60430" name="Line 14"/>
            <p:cNvSpPr>
              <a:spLocks noChangeShapeType="1"/>
            </p:cNvSpPr>
            <p:nvPr/>
          </p:nvSpPr>
          <p:spPr bwMode="auto">
            <a:xfrm flipV="1">
              <a:off x="951" y="2405"/>
              <a:ext cx="226" cy="83"/>
            </a:xfrm>
            <a:prstGeom prst="line">
              <a:avLst/>
            </a:prstGeom>
            <a:noFill/>
            <a:ln w="9525">
              <a:solidFill>
                <a:srgbClr val="FF3300"/>
              </a:solidFill>
              <a:round/>
              <a:headEnd type="arrow" w="med" len="med"/>
              <a:tailEnd/>
            </a:ln>
          </p:spPr>
          <p:txBody>
            <a:bodyPr/>
            <a:lstStyle/>
            <a:p>
              <a:endParaRPr lang="es-ES_tradnl"/>
            </a:p>
          </p:txBody>
        </p:sp>
        <p:sp>
          <p:nvSpPr>
            <p:cNvPr id="60431" name="Line 15"/>
            <p:cNvSpPr>
              <a:spLocks noChangeShapeType="1"/>
            </p:cNvSpPr>
            <p:nvPr/>
          </p:nvSpPr>
          <p:spPr bwMode="auto">
            <a:xfrm flipH="1" flipV="1">
              <a:off x="4423" y="2413"/>
              <a:ext cx="226" cy="83"/>
            </a:xfrm>
            <a:prstGeom prst="line">
              <a:avLst/>
            </a:prstGeom>
            <a:noFill/>
            <a:ln w="9525">
              <a:solidFill>
                <a:srgbClr val="FF3300"/>
              </a:solidFill>
              <a:round/>
              <a:headEnd type="arrow" w="med" len="med"/>
              <a:tailEnd/>
            </a:ln>
          </p:spPr>
          <p:txBody>
            <a:bodyPr/>
            <a:lstStyle/>
            <a:p>
              <a:endParaRPr lang="es-ES_tradnl"/>
            </a:p>
          </p:txBody>
        </p:sp>
        <p:sp>
          <p:nvSpPr>
            <p:cNvPr id="60432" name="Line 16"/>
            <p:cNvSpPr>
              <a:spLocks noChangeShapeType="1"/>
            </p:cNvSpPr>
            <p:nvPr/>
          </p:nvSpPr>
          <p:spPr bwMode="auto">
            <a:xfrm flipV="1">
              <a:off x="308" y="3273"/>
              <a:ext cx="226" cy="83"/>
            </a:xfrm>
            <a:prstGeom prst="line">
              <a:avLst/>
            </a:prstGeom>
            <a:noFill/>
            <a:ln w="9525">
              <a:solidFill>
                <a:srgbClr val="FF3300"/>
              </a:solidFill>
              <a:round/>
              <a:headEnd/>
              <a:tailEnd type="triangle" w="med" len="med"/>
            </a:ln>
          </p:spPr>
          <p:txBody>
            <a:bodyPr/>
            <a:lstStyle/>
            <a:p>
              <a:endParaRPr lang="es-ES_tradnl"/>
            </a:p>
          </p:txBody>
        </p:sp>
        <p:sp>
          <p:nvSpPr>
            <p:cNvPr id="60433" name="Line 17"/>
            <p:cNvSpPr>
              <a:spLocks noChangeShapeType="1"/>
            </p:cNvSpPr>
            <p:nvPr/>
          </p:nvSpPr>
          <p:spPr bwMode="auto">
            <a:xfrm flipH="1" flipV="1">
              <a:off x="5100" y="3248"/>
              <a:ext cx="226" cy="83"/>
            </a:xfrm>
            <a:prstGeom prst="line">
              <a:avLst/>
            </a:prstGeom>
            <a:noFill/>
            <a:ln w="9525">
              <a:solidFill>
                <a:srgbClr val="FF3300"/>
              </a:solidFill>
              <a:round/>
              <a:headEnd/>
              <a:tailEnd type="triangle" w="med" len="med"/>
            </a:ln>
          </p:spPr>
          <p:txBody>
            <a:bodyPr/>
            <a:lstStyle/>
            <a:p>
              <a:endParaRPr lang="es-ES_tradnl"/>
            </a:p>
          </p:txBody>
        </p:sp>
        <p:sp>
          <p:nvSpPr>
            <p:cNvPr id="60434" name="Text Box 18"/>
            <p:cNvSpPr txBox="1">
              <a:spLocks noChangeArrowheads="1"/>
            </p:cNvSpPr>
            <p:nvPr/>
          </p:nvSpPr>
          <p:spPr bwMode="auto">
            <a:xfrm>
              <a:off x="1119" y="2238"/>
              <a:ext cx="350" cy="288"/>
            </a:xfrm>
            <a:prstGeom prst="rect">
              <a:avLst/>
            </a:prstGeom>
            <a:noFill/>
            <a:ln w="9525">
              <a:noFill/>
              <a:miter lim="800000"/>
              <a:headEnd/>
              <a:tailEnd/>
            </a:ln>
          </p:spPr>
          <p:txBody>
            <a:bodyPr>
              <a:spAutoFit/>
            </a:bodyPr>
            <a:lstStyle/>
            <a:p>
              <a:pPr>
                <a:spcBef>
                  <a:spcPct val="50000"/>
                </a:spcBef>
              </a:pPr>
              <a:r>
                <a:rPr lang="es-ES" sz="2400">
                  <a:solidFill>
                    <a:srgbClr val="FF3300"/>
                  </a:solidFill>
                  <a:latin typeface="Times New Roman" pitchFamily="18" charset="0"/>
                </a:rPr>
                <a:t>N</a:t>
              </a:r>
            </a:p>
          </p:txBody>
        </p:sp>
        <p:sp>
          <p:nvSpPr>
            <p:cNvPr id="60435" name="Text Box 19"/>
            <p:cNvSpPr txBox="1">
              <a:spLocks noChangeArrowheads="1"/>
            </p:cNvSpPr>
            <p:nvPr/>
          </p:nvSpPr>
          <p:spPr bwMode="auto">
            <a:xfrm>
              <a:off x="4191" y="2212"/>
              <a:ext cx="350" cy="288"/>
            </a:xfrm>
            <a:prstGeom prst="rect">
              <a:avLst/>
            </a:prstGeom>
            <a:noFill/>
            <a:ln w="9525">
              <a:noFill/>
              <a:miter lim="800000"/>
              <a:headEnd/>
              <a:tailEnd/>
            </a:ln>
          </p:spPr>
          <p:txBody>
            <a:bodyPr>
              <a:spAutoFit/>
            </a:bodyPr>
            <a:lstStyle/>
            <a:p>
              <a:pPr>
                <a:spcBef>
                  <a:spcPct val="50000"/>
                </a:spcBef>
              </a:pPr>
              <a:r>
                <a:rPr lang="es-ES" sz="2400">
                  <a:solidFill>
                    <a:srgbClr val="FF3300"/>
                  </a:solidFill>
                  <a:latin typeface="Times New Roman" pitchFamily="18" charset="0"/>
                </a:rPr>
                <a:t>N</a:t>
              </a:r>
            </a:p>
          </p:txBody>
        </p:sp>
        <p:sp>
          <p:nvSpPr>
            <p:cNvPr id="60436" name="Text Box 20"/>
            <p:cNvSpPr txBox="1">
              <a:spLocks noChangeArrowheads="1"/>
            </p:cNvSpPr>
            <p:nvPr/>
          </p:nvSpPr>
          <p:spPr bwMode="auto">
            <a:xfrm>
              <a:off x="117" y="3222"/>
              <a:ext cx="350" cy="288"/>
            </a:xfrm>
            <a:prstGeom prst="rect">
              <a:avLst/>
            </a:prstGeom>
            <a:noFill/>
            <a:ln w="9525">
              <a:noFill/>
              <a:miter lim="800000"/>
              <a:headEnd/>
              <a:tailEnd/>
            </a:ln>
          </p:spPr>
          <p:txBody>
            <a:bodyPr>
              <a:spAutoFit/>
            </a:bodyPr>
            <a:lstStyle/>
            <a:p>
              <a:pPr>
                <a:spcBef>
                  <a:spcPct val="50000"/>
                </a:spcBef>
              </a:pPr>
              <a:r>
                <a:rPr lang="es-ES" sz="2400">
                  <a:solidFill>
                    <a:srgbClr val="FF3300"/>
                  </a:solidFill>
                  <a:latin typeface="Times New Roman" pitchFamily="18" charset="0"/>
                </a:rPr>
                <a:t>S</a:t>
              </a:r>
            </a:p>
          </p:txBody>
        </p:sp>
        <p:sp>
          <p:nvSpPr>
            <p:cNvPr id="60437" name="Text Box 21"/>
            <p:cNvSpPr txBox="1">
              <a:spLocks noChangeArrowheads="1"/>
            </p:cNvSpPr>
            <p:nvPr/>
          </p:nvSpPr>
          <p:spPr bwMode="auto">
            <a:xfrm>
              <a:off x="5284" y="3197"/>
              <a:ext cx="350" cy="288"/>
            </a:xfrm>
            <a:prstGeom prst="rect">
              <a:avLst/>
            </a:prstGeom>
            <a:noFill/>
            <a:ln w="9525">
              <a:noFill/>
              <a:miter lim="800000"/>
              <a:headEnd/>
              <a:tailEnd/>
            </a:ln>
          </p:spPr>
          <p:txBody>
            <a:bodyPr>
              <a:spAutoFit/>
            </a:bodyPr>
            <a:lstStyle/>
            <a:p>
              <a:pPr>
                <a:spcBef>
                  <a:spcPct val="50000"/>
                </a:spcBef>
              </a:pPr>
              <a:r>
                <a:rPr lang="es-ES" sz="2400">
                  <a:solidFill>
                    <a:srgbClr val="FF3300"/>
                  </a:solidFill>
                  <a:latin typeface="Times New Roman" pitchFamily="18" charset="0"/>
                </a:rPr>
                <a:t>S</a:t>
              </a:r>
            </a:p>
          </p:txBody>
        </p:sp>
      </p:grpSp>
      <p:grpSp>
        <p:nvGrpSpPr>
          <p:cNvPr id="6" name="Group 28"/>
          <p:cNvGrpSpPr>
            <a:grpSpLocks/>
          </p:cNvGrpSpPr>
          <p:nvPr/>
        </p:nvGrpSpPr>
        <p:grpSpPr bwMode="auto">
          <a:xfrm>
            <a:off x="534988" y="3595688"/>
            <a:ext cx="8107362" cy="2125662"/>
            <a:chOff x="337" y="2265"/>
            <a:chExt cx="5107" cy="1339"/>
          </a:xfrm>
        </p:grpSpPr>
        <p:sp>
          <p:nvSpPr>
            <p:cNvPr id="60426" name="Text Box 24"/>
            <p:cNvSpPr txBox="1">
              <a:spLocks noChangeArrowheads="1"/>
            </p:cNvSpPr>
            <p:nvPr/>
          </p:nvSpPr>
          <p:spPr bwMode="auto">
            <a:xfrm>
              <a:off x="980" y="2265"/>
              <a:ext cx="350" cy="288"/>
            </a:xfrm>
            <a:prstGeom prst="rect">
              <a:avLst/>
            </a:prstGeom>
            <a:noFill/>
            <a:ln w="9525">
              <a:noFill/>
              <a:miter lim="800000"/>
              <a:headEnd/>
              <a:tailEnd/>
            </a:ln>
          </p:spPr>
          <p:txBody>
            <a:bodyPr>
              <a:spAutoFit/>
            </a:bodyPr>
            <a:lstStyle/>
            <a:p>
              <a:pPr>
                <a:spcBef>
                  <a:spcPct val="50000"/>
                </a:spcBef>
              </a:pPr>
              <a:r>
                <a:rPr lang="es-ES" sz="2400">
                  <a:solidFill>
                    <a:srgbClr val="FF3300"/>
                  </a:solidFill>
                  <a:latin typeface="Times New Roman" pitchFamily="18" charset="0"/>
                </a:rPr>
                <a:t>N</a:t>
              </a:r>
            </a:p>
          </p:txBody>
        </p:sp>
        <p:sp>
          <p:nvSpPr>
            <p:cNvPr id="60427" name="Text Box 25"/>
            <p:cNvSpPr txBox="1">
              <a:spLocks noChangeArrowheads="1"/>
            </p:cNvSpPr>
            <p:nvPr/>
          </p:nvSpPr>
          <p:spPr bwMode="auto">
            <a:xfrm>
              <a:off x="4402" y="2307"/>
              <a:ext cx="350" cy="288"/>
            </a:xfrm>
            <a:prstGeom prst="rect">
              <a:avLst/>
            </a:prstGeom>
            <a:noFill/>
            <a:ln w="9525">
              <a:noFill/>
              <a:miter lim="800000"/>
              <a:headEnd/>
              <a:tailEnd/>
            </a:ln>
          </p:spPr>
          <p:txBody>
            <a:bodyPr>
              <a:spAutoFit/>
            </a:bodyPr>
            <a:lstStyle/>
            <a:p>
              <a:pPr>
                <a:spcBef>
                  <a:spcPct val="50000"/>
                </a:spcBef>
              </a:pPr>
              <a:r>
                <a:rPr lang="es-ES" sz="2400">
                  <a:solidFill>
                    <a:srgbClr val="FF3300"/>
                  </a:solidFill>
                  <a:latin typeface="Times New Roman" pitchFamily="18" charset="0"/>
                </a:rPr>
                <a:t>N</a:t>
              </a:r>
            </a:p>
          </p:txBody>
        </p:sp>
        <p:sp>
          <p:nvSpPr>
            <p:cNvPr id="60428" name="Text Box 26"/>
            <p:cNvSpPr txBox="1">
              <a:spLocks noChangeArrowheads="1"/>
            </p:cNvSpPr>
            <p:nvPr/>
          </p:nvSpPr>
          <p:spPr bwMode="auto">
            <a:xfrm>
              <a:off x="337" y="3316"/>
              <a:ext cx="350" cy="288"/>
            </a:xfrm>
            <a:prstGeom prst="rect">
              <a:avLst/>
            </a:prstGeom>
            <a:noFill/>
            <a:ln w="9525">
              <a:noFill/>
              <a:miter lim="800000"/>
              <a:headEnd/>
              <a:tailEnd/>
            </a:ln>
          </p:spPr>
          <p:txBody>
            <a:bodyPr>
              <a:spAutoFit/>
            </a:bodyPr>
            <a:lstStyle/>
            <a:p>
              <a:pPr>
                <a:spcBef>
                  <a:spcPct val="50000"/>
                </a:spcBef>
              </a:pPr>
              <a:r>
                <a:rPr lang="es-ES" sz="2400">
                  <a:solidFill>
                    <a:srgbClr val="FF3300"/>
                  </a:solidFill>
                  <a:latin typeface="Times New Roman" pitchFamily="18" charset="0"/>
                </a:rPr>
                <a:t>S</a:t>
              </a:r>
            </a:p>
          </p:txBody>
        </p:sp>
        <p:sp>
          <p:nvSpPr>
            <p:cNvPr id="60429" name="Text Box 27"/>
            <p:cNvSpPr txBox="1">
              <a:spLocks noChangeArrowheads="1"/>
            </p:cNvSpPr>
            <p:nvPr/>
          </p:nvSpPr>
          <p:spPr bwMode="auto">
            <a:xfrm>
              <a:off x="5094" y="3291"/>
              <a:ext cx="350" cy="288"/>
            </a:xfrm>
            <a:prstGeom prst="rect">
              <a:avLst/>
            </a:prstGeom>
            <a:noFill/>
            <a:ln w="9525">
              <a:noFill/>
              <a:miter lim="800000"/>
              <a:headEnd/>
              <a:tailEnd/>
            </a:ln>
          </p:spPr>
          <p:txBody>
            <a:bodyPr>
              <a:spAutoFit/>
            </a:bodyPr>
            <a:lstStyle/>
            <a:p>
              <a:pPr>
                <a:spcBef>
                  <a:spcPct val="50000"/>
                </a:spcBef>
              </a:pPr>
              <a:r>
                <a:rPr lang="es-ES" sz="2400">
                  <a:solidFill>
                    <a:srgbClr val="FF3300"/>
                  </a:solidFill>
                  <a:latin typeface="Times New Roman" pitchFamily="18" charset="0"/>
                </a:rPr>
                <a:t>S</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402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4026"/>
                                        </p:tgtEl>
                                        <p:attrNameLst>
                                          <p:attrName>style.visibility</p:attrName>
                                        </p:attrNameLst>
                                      </p:cBhvr>
                                      <p:to>
                                        <p:strVal val="visible"/>
                                      </p:to>
                                    </p:set>
                                  </p:childTnLst>
                                </p:cTn>
                              </p:par>
                            </p:childTnLst>
                          </p:cTn>
                        </p:par>
                        <p:par>
                          <p:cTn id="13" fill="hold">
                            <p:stCondLst>
                              <p:cond delay="0"/>
                            </p:stCondLst>
                            <p:childTnLst>
                              <p:par>
                                <p:cTn id="14" presetID="10" presetClass="exit" presetSubtype="0" fill="hold" nodeType="afterEffect">
                                  <p:stCondLst>
                                    <p:cond delay="0"/>
                                  </p:stCondLst>
                                  <p:childTnLst>
                                    <p:animEffect transition="out" filter="fade">
                                      <p:cBhvr>
                                        <p:cTn id="15" dur="3000"/>
                                        <p:tgtEl>
                                          <p:spTgt spid="5"/>
                                        </p:tgtEl>
                                      </p:cBhvr>
                                    </p:animEffect>
                                    <p:set>
                                      <p:cBhvr>
                                        <p:cTn id="16" dur="1" fill="hold">
                                          <p:stCondLst>
                                            <p:cond delay="2999"/>
                                          </p:stCondLst>
                                        </p:cTn>
                                        <p:tgtEl>
                                          <p:spTgt spid="5"/>
                                        </p:tgtEl>
                                        <p:attrNameLst>
                                          <p:attrName>style.visibility</p:attrName>
                                        </p:attrNameLst>
                                      </p:cBhvr>
                                      <p:to>
                                        <p:strVal val="hidden"/>
                                      </p:to>
                                    </p:set>
                                  </p:childTnLst>
                                </p:cTn>
                              </p:par>
                              <p:par>
                                <p:cTn id="17" presetID="10"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30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childTnLst>
                                </p:cTn>
                              </p:par>
                              <p:par>
                                <p:cTn id="24" presetID="35" presetClass="emph" presetSubtype="0" repeatCount="indefinite" fill="hold" nodeType="withEffect">
                                  <p:stCondLst>
                                    <p:cond delay="0"/>
                                  </p:stCondLst>
                                  <p:endCondLst>
                                    <p:cond evt="onNext" delay="0">
                                      <p:tgtEl>
                                        <p:sldTgt/>
                                      </p:tgtEl>
                                    </p:cond>
                                  </p:endCondLst>
                                  <p:childTnLst>
                                    <p:anim calcmode="discrete" valueType="str">
                                      <p:cBhvr>
                                        <p:cTn id="25" dur="500" fill="hold"/>
                                        <p:tgtEl>
                                          <p:spTgt spid="4"/>
                                        </p:tgtEl>
                                        <p:attrNameLst>
                                          <p:attrName>style.visibility</p:attrName>
                                        </p:attrNameLst>
                                      </p:cBhvr>
                                      <p:tavLst>
                                        <p:tav tm="0">
                                          <p:val>
                                            <p:strVal val="hidden"/>
                                          </p:val>
                                        </p:tav>
                                        <p:tav tm="50000">
                                          <p:val>
                                            <p:strVal val="visible"/>
                                          </p:val>
                                        </p:tav>
                                      </p:tavLst>
                                    </p:anim>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2"/>
                                        </p:tgtEl>
                                        <p:attrNameLst>
                                          <p:attrName>style.visibility</p:attrName>
                                        </p:attrNameLst>
                                      </p:cBhvr>
                                      <p:to>
                                        <p:strVal val="visible"/>
                                      </p:to>
                                    </p:set>
                                  </p:childTnLst>
                                </p:cTn>
                              </p:par>
                              <p:par>
                                <p:cTn id="30" presetID="35" presetClass="emph" presetSubtype="0" repeatCount="indefinite" fill="hold" nodeType="withEffect">
                                  <p:stCondLst>
                                    <p:cond delay="0"/>
                                  </p:stCondLst>
                                  <p:childTnLst>
                                    <p:anim calcmode="discrete" valueType="str">
                                      <p:cBhvr>
                                        <p:cTn id="31" dur="1000" fill="hold"/>
                                        <p:tgtEl>
                                          <p:spTgt spid="2"/>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4025" grpId="0" animBg="1"/>
      <p:bldP spid="214026" grpId="0" animBg="1"/>
    </p:bld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bg>
      <p:bgPr>
        <a:solidFill>
          <a:srgbClr val="00005C"/>
        </a:solidFill>
        <a:effectLst/>
      </p:bgPr>
    </p:bg>
    <p:spTree>
      <p:nvGrpSpPr>
        <p:cNvPr id="1" name=""/>
        <p:cNvGrpSpPr/>
        <p:nvPr/>
      </p:nvGrpSpPr>
      <p:grpSpPr>
        <a:xfrm>
          <a:off x="0" y="0"/>
          <a:ext cx="0" cy="0"/>
          <a:chOff x="0" y="0"/>
          <a:chExt cx="0" cy="0"/>
        </a:xfrm>
      </p:grpSpPr>
      <p:sp>
        <p:nvSpPr>
          <p:cNvPr id="91138" name="Rectangle 2"/>
          <p:cNvSpPr>
            <a:spLocks noGrp="1" noChangeArrowheads="1"/>
          </p:cNvSpPr>
          <p:nvPr>
            <p:ph type="title" idx="4294967295"/>
          </p:nvPr>
        </p:nvSpPr>
        <p:spPr>
          <a:xfrm>
            <a:off x="577850" y="952500"/>
            <a:ext cx="8132763" cy="4381500"/>
          </a:xfrm>
        </p:spPr>
        <p:txBody>
          <a:bodyPr/>
          <a:lstStyle/>
          <a:p>
            <a:pPr eaLnBrk="1" hangingPunct="1"/>
            <a:r>
              <a:rPr lang="es-ES_tradnl" sz="5400" smtClean="0">
                <a:solidFill>
                  <a:srgbClr val="FFFF00"/>
                </a:solidFill>
                <a:latin typeface="Calibri" pitchFamily="34" charset="0"/>
              </a:rPr>
              <a:t>El período de rotación de la Luna alrededor de su eje es igual al período de traslación alrededor de la Tierra.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 fill="hold">
                                          <p:stCondLst>
                                            <p:cond delay="0"/>
                                          </p:stCondLst>
                                        </p:cTn>
                                        <p:tgtEl>
                                          <p:spTgt spid="91138"/>
                                        </p:tgtEl>
                                        <p:attrNameLst>
                                          <p:attrName>style.visibility</p:attrName>
                                        </p:attrNameLst>
                                      </p:cBhvr>
                                      <p:to>
                                        <p:strVal val="visible"/>
                                      </p:to>
                                    </p:set>
                                    <p:anim calcmode="lin" valueType="num">
                                      <p:cBhvr additive="base">
                                        <p:cTn id="7" dur="5000" fill="hold"/>
                                        <p:tgtEl>
                                          <p:spTgt spid="91138"/>
                                        </p:tgtEl>
                                        <p:attrNameLst>
                                          <p:attrName>ppt_x</p:attrName>
                                        </p:attrNameLst>
                                      </p:cBhvr>
                                      <p:tavLst>
                                        <p:tav tm="0">
                                          <p:val>
                                            <p:strVal val="#ppt_x"/>
                                          </p:val>
                                        </p:tav>
                                        <p:tav tm="100000">
                                          <p:val>
                                            <p:strVal val="#ppt_x"/>
                                          </p:val>
                                        </p:tav>
                                      </p:tavLst>
                                    </p:anim>
                                    <p:anim calcmode="lin" valueType="num">
                                      <p:cBhvr additive="base">
                                        <p:cTn id="8" dur="5000" fill="hold"/>
                                        <p:tgtEl>
                                          <p:spTgt spid="911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38" grpId="0" autoUpdateAnimBg="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000064"/>
        </a:solidFill>
        <a:effectLst/>
      </p:bgPr>
    </p:bg>
    <p:spTree>
      <p:nvGrpSpPr>
        <p:cNvPr id="1" name=""/>
        <p:cNvGrpSpPr/>
        <p:nvPr/>
      </p:nvGrpSpPr>
      <p:grpSpPr>
        <a:xfrm>
          <a:off x="0" y="0"/>
          <a:ext cx="0" cy="0"/>
          <a:chOff x="0" y="0"/>
          <a:chExt cx="0" cy="0"/>
        </a:xfrm>
      </p:grpSpPr>
      <p:sp>
        <p:nvSpPr>
          <p:cNvPr id="61442" name="Text Box 2"/>
          <p:cNvSpPr txBox="1">
            <a:spLocks noChangeArrowheads="1"/>
          </p:cNvSpPr>
          <p:nvPr/>
        </p:nvSpPr>
        <p:spPr bwMode="auto">
          <a:xfrm>
            <a:off x="484188" y="938213"/>
            <a:ext cx="8262937" cy="2911475"/>
          </a:xfrm>
          <a:prstGeom prst="rect">
            <a:avLst/>
          </a:prstGeom>
          <a:noFill/>
          <a:ln w="9525" algn="ctr">
            <a:noFill/>
            <a:miter lim="800000"/>
            <a:headEnd/>
            <a:tailEnd/>
          </a:ln>
        </p:spPr>
        <p:txBody>
          <a:bodyPr>
            <a:spAutoFit/>
          </a:bodyPr>
          <a:lstStyle/>
          <a:p>
            <a:pPr algn="ctr">
              <a:lnSpc>
                <a:spcPct val="70000"/>
              </a:lnSpc>
              <a:spcBef>
                <a:spcPct val="50000"/>
              </a:spcBef>
            </a:pPr>
            <a:r>
              <a:rPr lang="es-ES" sz="7200" b="1">
                <a:solidFill>
                  <a:srgbClr val="FFFF00"/>
                </a:solidFill>
                <a:latin typeface="Times New Roman" pitchFamily="18" charset="0"/>
              </a:rPr>
              <a:t>5</a:t>
            </a:r>
          </a:p>
          <a:p>
            <a:pPr algn="ctr">
              <a:lnSpc>
                <a:spcPct val="150000"/>
              </a:lnSpc>
              <a:spcBef>
                <a:spcPct val="50000"/>
              </a:spcBef>
            </a:pPr>
            <a:r>
              <a:rPr lang="es-ES" sz="4000" b="1">
                <a:solidFill>
                  <a:srgbClr val="FFFF00"/>
                </a:solidFill>
                <a:latin typeface="Times New Roman" pitchFamily="18" charset="0"/>
              </a:rPr>
              <a:t>DURACIÓN DEL DÍA Y LA NOCHE EN LOS POLOS.</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 name="21 Elipse"/>
          <p:cNvSpPr/>
          <p:nvPr/>
        </p:nvSpPr>
        <p:spPr>
          <a:xfrm>
            <a:off x="1190625" y="2293938"/>
            <a:ext cx="6516688" cy="1770062"/>
          </a:xfrm>
          <a:prstGeom prst="ellipse">
            <a:avLst/>
          </a:prstGeom>
          <a:noFill/>
          <a:ln w="952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pic>
        <p:nvPicPr>
          <p:cNvPr id="62467" name="Picture 2" descr="tierra"/>
          <p:cNvPicPr>
            <a:picLocks noChangeAspect="1" noChangeArrowheads="1"/>
          </p:cNvPicPr>
          <p:nvPr/>
        </p:nvPicPr>
        <p:blipFill>
          <a:blip r:embed="rId2" cstate="print">
            <a:clrChange>
              <a:clrFrom>
                <a:srgbClr val="FFFFFF"/>
              </a:clrFrom>
              <a:clrTo>
                <a:srgbClr val="FFFFFF">
                  <a:alpha val="0"/>
                </a:srgbClr>
              </a:clrTo>
            </a:clrChange>
          </a:blip>
          <a:srcRect l="37946" t="27193" r="32437" b="35576"/>
          <a:stretch>
            <a:fillRect/>
          </a:stretch>
        </p:blipFill>
        <p:spPr bwMode="auto">
          <a:xfrm rot="1333638">
            <a:off x="414338" y="2211388"/>
            <a:ext cx="1573212" cy="1581150"/>
          </a:xfrm>
          <a:prstGeom prst="rect">
            <a:avLst/>
          </a:prstGeom>
          <a:noFill/>
          <a:ln w="28575">
            <a:solidFill>
              <a:srgbClr val="000000"/>
            </a:solidFill>
            <a:miter lim="800000"/>
            <a:headEnd/>
            <a:tailEnd/>
          </a:ln>
        </p:spPr>
      </p:pic>
      <p:sp>
        <p:nvSpPr>
          <p:cNvPr id="62468" name="Arc 3"/>
          <p:cNvSpPr>
            <a:spLocks/>
          </p:cNvSpPr>
          <p:nvPr/>
        </p:nvSpPr>
        <p:spPr bwMode="auto">
          <a:xfrm rot="1692870" flipH="1">
            <a:off x="1344613" y="1933575"/>
            <a:ext cx="460375" cy="341313"/>
          </a:xfrm>
          <a:custGeom>
            <a:avLst/>
            <a:gdLst>
              <a:gd name="T0" fmla="*/ 2147483647 w 43193"/>
              <a:gd name="T1" fmla="*/ 2147483647 h 43200"/>
              <a:gd name="T2" fmla="*/ 0 w 43193"/>
              <a:gd name="T3" fmla="*/ 2147483647 h 43200"/>
              <a:gd name="T4" fmla="*/ 2147483647 w 43193"/>
              <a:gd name="T5" fmla="*/ 2147483647 h 43200"/>
              <a:gd name="T6" fmla="*/ 0 60000 65536"/>
              <a:gd name="T7" fmla="*/ 0 60000 65536"/>
              <a:gd name="T8" fmla="*/ 0 60000 65536"/>
              <a:gd name="T9" fmla="*/ 0 w 43193"/>
              <a:gd name="T10" fmla="*/ 0 h 43200"/>
              <a:gd name="T11" fmla="*/ 43193 w 43193"/>
              <a:gd name="T12" fmla="*/ 43200 h 43200"/>
            </a:gdLst>
            <a:ahLst/>
            <a:cxnLst>
              <a:cxn ang="T6">
                <a:pos x="T0" y="T1"/>
              </a:cxn>
              <a:cxn ang="T7">
                <a:pos x="T2" y="T3"/>
              </a:cxn>
              <a:cxn ang="T8">
                <a:pos x="T4" y="T5"/>
              </a:cxn>
            </a:cxnLst>
            <a:rect l="T9" t="T10" r="T11" b="T12"/>
            <a:pathLst>
              <a:path w="43193" h="43200" fill="none" extrusionOk="0">
                <a:moveTo>
                  <a:pt x="20948" y="9"/>
                </a:moveTo>
                <a:cubicBezTo>
                  <a:pt x="21163" y="3"/>
                  <a:pt x="21378" y="-1"/>
                  <a:pt x="21593" y="0"/>
                </a:cubicBezTo>
                <a:cubicBezTo>
                  <a:pt x="33522" y="0"/>
                  <a:pt x="43193" y="9670"/>
                  <a:pt x="43193" y="21600"/>
                </a:cubicBezTo>
                <a:cubicBezTo>
                  <a:pt x="43193" y="33529"/>
                  <a:pt x="33522" y="43200"/>
                  <a:pt x="21593" y="43200"/>
                </a:cubicBezTo>
                <a:cubicBezTo>
                  <a:pt x="9878" y="43200"/>
                  <a:pt x="299" y="33862"/>
                  <a:pt x="0" y="22151"/>
                </a:cubicBezTo>
              </a:path>
              <a:path w="43193" h="43200" stroke="0" extrusionOk="0">
                <a:moveTo>
                  <a:pt x="20948" y="9"/>
                </a:moveTo>
                <a:cubicBezTo>
                  <a:pt x="21163" y="3"/>
                  <a:pt x="21378" y="-1"/>
                  <a:pt x="21593" y="0"/>
                </a:cubicBezTo>
                <a:cubicBezTo>
                  <a:pt x="33522" y="0"/>
                  <a:pt x="43193" y="9670"/>
                  <a:pt x="43193" y="21600"/>
                </a:cubicBezTo>
                <a:cubicBezTo>
                  <a:pt x="43193" y="33529"/>
                  <a:pt x="33522" y="43200"/>
                  <a:pt x="21593" y="43200"/>
                </a:cubicBezTo>
                <a:cubicBezTo>
                  <a:pt x="9878" y="43200"/>
                  <a:pt x="299" y="33862"/>
                  <a:pt x="0" y="22151"/>
                </a:cubicBezTo>
                <a:lnTo>
                  <a:pt x="21593" y="21600"/>
                </a:lnTo>
                <a:close/>
              </a:path>
            </a:pathLst>
          </a:custGeom>
          <a:noFill/>
          <a:ln w="28575">
            <a:solidFill>
              <a:srgbClr val="FF3300"/>
            </a:solidFill>
            <a:round/>
            <a:headEnd type="triangle" w="med" len="med"/>
            <a:tailEnd/>
          </a:ln>
        </p:spPr>
        <p:txBody>
          <a:bodyPr wrap="none" anchor="ctr"/>
          <a:lstStyle/>
          <a:p>
            <a:endParaRPr lang="es-ES_tradnl"/>
          </a:p>
        </p:txBody>
      </p:sp>
      <p:pic>
        <p:nvPicPr>
          <p:cNvPr id="62469" name="Picture 5" descr="tierra"/>
          <p:cNvPicPr>
            <a:picLocks noChangeAspect="1" noChangeArrowheads="1"/>
          </p:cNvPicPr>
          <p:nvPr/>
        </p:nvPicPr>
        <p:blipFill>
          <a:blip r:embed="rId2" cstate="print">
            <a:clrChange>
              <a:clrFrom>
                <a:srgbClr val="FFFFFF"/>
              </a:clrFrom>
              <a:clrTo>
                <a:srgbClr val="FFFFFF">
                  <a:alpha val="0"/>
                </a:srgbClr>
              </a:clrTo>
            </a:clrChange>
          </a:blip>
          <a:srcRect l="37946" t="27193" r="32437" b="35576"/>
          <a:stretch>
            <a:fillRect/>
          </a:stretch>
        </p:blipFill>
        <p:spPr bwMode="auto">
          <a:xfrm rot="1333638">
            <a:off x="6923088" y="2211388"/>
            <a:ext cx="1573212" cy="1581150"/>
          </a:xfrm>
          <a:prstGeom prst="rect">
            <a:avLst/>
          </a:prstGeom>
          <a:noFill/>
          <a:ln w="28575">
            <a:solidFill>
              <a:srgbClr val="000000"/>
            </a:solidFill>
            <a:miter lim="800000"/>
            <a:headEnd/>
            <a:tailEnd/>
          </a:ln>
        </p:spPr>
      </p:pic>
      <p:sp>
        <p:nvSpPr>
          <p:cNvPr id="62470" name="Arc 6"/>
          <p:cNvSpPr>
            <a:spLocks/>
          </p:cNvSpPr>
          <p:nvPr/>
        </p:nvSpPr>
        <p:spPr bwMode="auto">
          <a:xfrm rot="1692870" flipH="1">
            <a:off x="7853363" y="1933575"/>
            <a:ext cx="460375" cy="341313"/>
          </a:xfrm>
          <a:custGeom>
            <a:avLst/>
            <a:gdLst>
              <a:gd name="T0" fmla="*/ 2147483647 w 43193"/>
              <a:gd name="T1" fmla="*/ 2147483647 h 43200"/>
              <a:gd name="T2" fmla="*/ 0 w 43193"/>
              <a:gd name="T3" fmla="*/ 2147483647 h 43200"/>
              <a:gd name="T4" fmla="*/ 2147483647 w 43193"/>
              <a:gd name="T5" fmla="*/ 2147483647 h 43200"/>
              <a:gd name="T6" fmla="*/ 0 60000 65536"/>
              <a:gd name="T7" fmla="*/ 0 60000 65536"/>
              <a:gd name="T8" fmla="*/ 0 60000 65536"/>
              <a:gd name="T9" fmla="*/ 0 w 43193"/>
              <a:gd name="T10" fmla="*/ 0 h 43200"/>
              <a:gd name="T11" fmla="*/ 43193 w 43193"/>
              <a:gd name="T12" fmla="*/ 43200 h 43200"/>
            </a:gdLst>
            <a:ahLst/>
            <a:cxnLst>
              <a:cxn ang="T6">
                <a:pos x="T0" y="T1"/>
              </a:cxn>
              <a:cxn ang="T7">
                <a:pos x="T2" y="T3"/>
              </a:cxn>
              <a:cxn ang="T8">
                <a:pos x="T4" y="T5"/>
              </a:cxn>
            </a:cxnLst>
            <a:rect l="T9" t="T10" r="T11" b="T12"/>
            <a:pathLst>
              <a:path w="43193" h="43200" fill="none" extrusionOk="0">
                <a:moveTo>
                  <a:pt x="20948" y="9"/>
                </a:moveTo>
                <a:cubicBezTo>
                  <a:pt x="21163" y="3"/>
                  <a:pt x="21378" y="-1"/>
                  <a:pt x="21593" y="0"/>
                </a:cubicBezTo>
                <a:cubicBezTo>
                  <a:pt x="33522" y="0"/>
                  <a:pt x="43193" y="9670"/>
                  <a:pt x="43193" y="21600"/>
                </a:cubicBezTo>
                <a:cubicBezTo>
                  <a:pt x="43193" y="33529"/>
                  <a:pt x="33522" y="43200"/>
                  <a:pt x="21593" y="43200"/>
                </a:cubicBezTo>
                <a:cubicBezTo>
                  <a:pt x="9878" y="43200"/>
                  <a:pt x="299" y="33862"/>
                  <a:pt x="0" y="22151"/>
                </a:cubicBezTo>
              </a:path>
              <a:path w="43193" h="43200" stroke="0" extrusionOk="0">
                <a:moveTo>
                  <a:pt x="20948" y="9"/>
                </a:moveTo>
                <a:cubicBezTo>
                  <a:pt x="21163" y="3"/>
                  <a:pt x="21378" y="-1"/>
                  <a:pt x="21593" y="0"/>
                </a:cubicBezTo>
                <a:cubicBezTo>
                  <a:pt x="33522" y="0"/>
                  <a:pt x="43193" y="9670"/>
                  <a:pt x="43193" y="21600"/>
                </a:cubicBezTo>
                <a:cubicBezTo>
                  <a:pt x="43193" y="33529"/>
                  <a:pt x="33522" y="43200"/>
                  <a:pt x="21593" y="43200"/>
                </a:cubicBezTo>
                <a:cubicBezTo>
                  <a:pt x="9878" y="43200"/>
                  <a:pt x="299" y="33862"/>
                  <a:pt x="0" y="22151"/>
                </a:cubicBezTo>
                <a:lnTo>
                  <a:pt x="21593" y="21600"/>
                </a:lnTo>
                <a:close/>
              </a:path>
            </a:pathLst>
          </a:custGeom>
          <a:noFill/>
          <a:ln w="28575">
            <a:solidFill>
              <a:srgbClr val="FF3300"/>
            </a:solidFill>
            <a:round/>
            <a:headEnd type="triangle" w="med" len="med"/>
            <a:tailEnd/>
          </a:ln>
        </p:spPr>
        <p:txBody>
          <a:bodyPr wrap="none" anchor="ctr"/>
          <a:lstStyle/>
          <a:p>
            <a:endParaRPr lang="es-ES_tradnl"/>
          </a:p>
        </p:txBody>
      </p:sp>
      <p:sp>
        <p:nvSpPr>
          <p:cNvPr id="62471" name="Oval 7"/>
          <p:cNvSpPr>
            <a:spLocks noChangeArrowheads="1"/>
          </p:cNvSpPr>
          <p:nvPr/>
        </p:nvSpPr>
        <p:spPr bwMode="auto">
          <a:xfrm>
            <a:off x="5065713" y="2724150"/>
            <a:ext cx="576262" cy="576263"/>
          </a:xfrm>
          <a:prstGeom prst="ellipse">
            <a:avLst/>
          </a:prstGeom>
          <a:solidFill>
            <a:srgbClr val="FFFF00"/>
          </a:solidFill>
          <a:ln w="9525">
            <a:noFill/>
            <a:round/>
            <a:headEnd/>
            <a:tailEnd/>
          </a:ln>
        </p:spPr>
        <p:txBody>
          <a:bodyPr wrap="none" anchor="ctr"/>
          <a:lstStyle/>
          <a:p>
            <a:endParaRPr lang="es-ES_tradnl" sz="2400">
              <a:latin typeface="Times New Roman" pitchFamily="18" charset="0"/>
            </a:endParaRPr>
          </a:p>
        </p:txBody>
      </p:sp>
      <p:sp>
        <p:nvSpPr>
          <p:cNvPr id="62472" name="AutoShape 10"/>
          <p:cNvSpPr>
            <a:spLocks noChangeArrowheads="1"/>
          </p:cNvSpPr>
          <p:nvPr/>
        </p:nvSpPr>
        <p:spPr bwMode="auto">
          <a:xfrm>
            <a:off x="534988" y="2339975"/>
            <a:ext cx="704850" cy="1347788"/>
          </a:xfrm>
          <a:prstGeom prst="moon">
            <a:avLst>
              <a:gd name="adj" fmla="val 87500"/>
            </a:avLst>
          </a:prstGeom>
          <a:solidFill>
            <a:srgbClr val="5F5F5F">
              <a:alpha val="83920"/>
            </a:srgbClr>
          </a:solidFill>
          <a:ln w="9525" algn="ctr">
            <a:noFill/>
            <a:miter lim="800000"/>
            <a:headEnd/>
            <a:tailEnd/>
          </a:ln>
        </p:spPr>
        <p:txBody>
          <a:bodyPr wrap="none" anchor="ctr"/>
          <a:lstStyle/>
          <a:p>
            <a:endParaRPr lang="es-ES_tradnl" sz="2400">
              <a:latin typeface="Times New Roman" pitchFamily="18" charset="0"/>
            </a:endParaRPr>
          </a:p>
        </p:txBody>
      </p:sp>
      <p:sp>
        <p:nvSpPr>
          <p:cNvPr id="62473" name="AutoShape 11"/>
          <p:cNvSpPr>
            <a:spLocks noChangeArrowheads="1"/>
          </p:cNvSpPr>
          <p:nvPr/>
        </p:nvSpPr>
        <p:spPr bwMode="auto">
          <a:xfrm flipH="1">
            <a:off x="7686675" y="2339975"/>
            <a:ext cx="704850" cy="1347788"/>
          </a:xfrm>
          <a:prstGeom prst="moon">
            <a:avLst>
              <a:gd name="adj" fmla="val 87500"/>
            </a:avLst>
          </a:prstGeom>
          <a:solidFill>
            <a:srgbClr val="5F5F5F">
              <a:alpha val="83920"/>
            </a:srgbClr>
          </a:solidFill>
          <a:ln w="9525" algn="ctr">
            <a:noFill/>
            <a:miter lim="800000"/>
            <a:headEnd/>
            <a:tailEnd/>
          </a:ln>
        </p:spPr>
        <p:txBody>
          <a:bodyPr wrap="none" anchor="ctr"/>
          <a:lstStyle/>
          <a:p>
            <a:endParaRPr lang="es-ES_tradnl" sz="2400">
              <a:latin typeface="Times New Roman" pitchFamily="18" charset="0"/>
            </a:endParaRPr>
          </a:p>
        </p:txBody>
      </p:sp>
      <p:sp>
        <p:nvSpPr>
          <p:cNvPr id="62474" name="Oval 12"/>
          <p:cNvSpPr>
            <a:spLocks noChangeArrowheads="1"/>
          </p:cNvSpPr>
          <p:nvPr/>
        </p:nvSpPr>
        <p:spPr bwMode="auto">
          <a:xfrm rot="1335861">
            <a:off x="7786688" y="2397125"/>
            <a:ext cx="323850" cy="87313"/>
          </a:xfrm>
          <a:prstGeom prst="ellipse">
            <a:avLst/>
          </a:prstGeom>
          <a:solidFill>
            <a:schemeClr val="bg1"/>
          </a:solidFill>
          <a:ln w="9525">
            <a:noFill/>
            <a:round/>
            <a:headEnd/>
            <a:tailEnd/>
          </a:ln>
        </p:spPr>
        <p:txBody>
          <a:bodyPr wrap="none" anchor="ctr"/>
          <a:lstStyle/>
          <a:p>
            <a:endParaRPr lang="es-ES_tradnl" sz="2400">
              <a:latin typeface="Times New Roman" pitchFamily="18" charset="0"/>
            </a:endParaRPr>
          </a:p>
        </p:txBody>
      </p:sp>
      <p:sp>
        <p:nvSpPr>
          <p:cNvPr id="62475" name="Line 13"/>
          <p:cNvSpPr>
            <a:spLocks noChangeShapeType="1"/>
          </p:cNvSpPr>
          <p:nvPr/>
        </p:nvSpPr>
        <p:spPr bwMode="auto">
          <a:xfrm rot="1378453" flipV="1">
            <a:off x="1204913" y="1958975"/>
            <a:ext cx="0" cy="2089150"/>
          </a:xfrm>
          <a:prstGeom prst="line">
            <a:avLst/>
          </a:prstGeom>
          <a:noFill/>
          <a:ln w="28575">
            <a:solidFill>
              <a:srgbClr val="FF3300"/>
            </a:solidFill>
            <a:round/>
            <a:headEnd/>
            <a:tailEnd type="triangle" w="med" len="med"/>
          </a:ln>
        </p:spPr>
        <p:txBody>
          <a:bodyPr/>
          <a:lstStyle/>
          <a:p>
            <a:endParaRPr lang="es-ES_tradnl"/>
          </a:p>
        </p:txBody>
      </p:sp>
      <p:sp>
        <p:nvSpPr>
          <p:cNvPr id="62476" name="Line 14"/>
          <p:cNvSpPr>
            <a:spLocks noChangeShapeType="1"/>
          </p:cNvSpPr>
          <p:nvPr/>
        </p:nvSpPr>
        <p:spPr bwMode="auto">
          <a:xfrm rot="17578453" flipV="1">
            <a:off x="1213644" y="2345532"/>
            <a:ext cx="0" cy="1331912"/>
          </a:xfrm>
          <a:prstGeom prst="line">
            <a:avLst/>
          </a:prstGeom>
          <a:noFill/>
          <a:ln w="28575">
            <a:solidFill>
              <a:srgbClr val="FF0000"/>
            </a:solidFill>
            <a:round/>
            <a:headEnd/>
            <a:tailEnd/>
          </a:ln>
        </p:spPr>
        <p:txBody>
          <a:bodyPr/>
          <a:lstStyle/>
          <a:p>
            <a:endParaRPr lang="es-ES_tradnl"/>
          </a:p>
        </p:txBody>
      </p:sp>
      <p:sp>
        <p:nvSpPr>
          <p:cNvPr id="62477" name="Line 15"/>
          <p:cNvSpPr>
            <a:spLocks noChangeShapeType="1"/>
          </p:cNvSpPr>
          <p:nvPr/>
        </p:nvSpPr>
        <p:spPr bwMode="auto">
          <a:xfrm rot="17578453" flipV="1">
            <a:off x="7722394" y="2345532"/>
            <a:ext cx="0" cy="1331912"/>
          </a:xfrm>
          <a:prstGeom prst="line">
            <a:avLst/>
          </a:prstGeom>
          <a:noFill/>
          <a:ln w="28575">
            <a:solidFill>
              <a:srgbClr val="FF0000"/>
            </a:solidFill>
            <a:round/>
            <a:headEnd/>
            <a:tailEnd/>
          </a:ln>
        </p:spPr>
        <p:txBody>
          <a:bodyPr/>
          <a:lstStyle/>
          <a:p>
            <a:endParaRPr lang="es-ES_tradnl"/>
          </a:p>
        </p:txBody>
      </p:sp>
      <p:sp>
        <p:nvSpPr>
          <p:cNvPr id="62478" name="Line 16"/>
          <p:cNvSpPr>
            <a:spLocks noChangeShapeType="1"/>
          </p:cNvSpPr>
          <p:nvPr/>
        </p:nvSpPr>
        <p:spPr bwMode="auto">
          <a:xfrm rot="1378453" flipV="1">
            <a:off x="7713663" y="1958975"/>
            <a:ext cx="0" cy="2089150"/>
          </a:xfrm>
          <a:prstGeom prst="line">
            <a:avLst/>
          </a:prstGeom>
          <a:noFill/>
          <a:ln w="28575">
            <a:solidFill>
              <a:srgbClr val="FF3300"/>
            </a:solidFill>
            <a:round/>
            <a:headEnd/>
            <a:tailEnd type="triangle" w="med" len="med"/>
          </a:ln>
        </p:spPr>
        <p:txBody>
          <a:bodyPr/>
          <a:lstStyle/>
          <a:p>
            <a:endParaRPr lang="es-ES_tradnl"/>
          </a:p>
        </p:txBody>
      </p:sp>
      <p:sp>
        <p:nvSpPr>
          <p:cNvPr id="240657" name="Line 17"/>
          <p:cNvSpPr>
            <a:spLocks noChangeShapeType="1"/>
          </p:cNvSpPr>
          <p:nvPr/>
        </p:nvSpPr>
        <p:spPr bwMode="auto">
          <a:xfrm flipH="1" flipV="1">
            <a:off x="1409700" y="2422525"/>
            <a:ext cx="3921125" cy="590550"/>
          </a:xfrm>
          <a:prstGeom prst="line">
            <a:avLst/>
          </a:prstGeom>
          <a:noFill/>
          <a:ln w="19050">
            <a:solidFill>
              <a:srgbClr val="FFFF00"/>
            </a:solidFill>
            <a:round/>
            <a:headEnd/>
            <a:tailEnd/>
          </a:ln>
        </p:spPr>
        <p:txBody>
          <a:bodyPr wrap="none" anchor="ctr"/>
          <a:lstStyle/>
          <a:p>
            <a:endParaRPr lang="es-ES_tradnl"/>
          </a:p>
        </p:txBody>
      </p:sp>
      <p:sp>
        <p:nvSpPr>
          <p:cNvPr id="240658" name="Line 18"/>
          <p:cNvSpPr>
            <a:spLocks noChangeShapeType="1"/>
          </p:cNvSpPr>
          <p:nvPr/>
        </p:nvSpPr>
        <p:spPr bwMode="auto">
          <a:xfrm flipV="1">
            <a:off x="5354638" y="2049463"/>
            <a:ext cx="3273425" cy="950912"/>
          </a:xfrm>
          <a:prstGeom prst="line">
            <a:avLst/>
          </a:prstGeom>
          <a:noFill/>
          <a:ln w="19050">
            <a:solidFill>
              <a:srgbClr val="FFFF00"/>
            </a:solidFill>
            <a:round/>
            <a:headEnd/>
            <a:tailEnd/>
          </a:ln>
        </p:spPr>
        <p:txBody>
          <a:bodyPr wrap="none" anchor="ctr"/>
          <a:lstStyle/>
          <a:p>
            <a:endParaRPr lang="es-ES_tradnl"/>
          </a:p>
        </p:txBody>
      </p:sp>
      <p:sp>
        <p:nvSpPr>
          <p:cNvPr id="62481" name="Text Box 19"/>
          <p:cNvSpPr txBox="1">
            <a:spLocks noChangeArrowheads="1"/>
          </p:cNvSpPr>
          <p:nvPr/>
        </p:nvSpPr>
        <p:spPr bwMode="auto">
          <a:xfrm>
            <a:off x="427038" y="1220788"/>
            <a:ext cx="1681162" cy="457200"/>
          </a:xfrm>
          <a:prstGeom prst="rect">
            <a:avLst/>
          </a:prstGeom>
          <a:noFill/>
          <a:ln w="9525">
            <a:noFill/>
            <a:miter lim="800000"/>
            <a:headEnd/>
            <a:tailEnd/>
          </a:ln>
        </p:spPr>
        <p:txBody>
          <a:bodyPr>
            <a:spAutoFit/>
          </a:bodyPr>
          <a:lstStyle/>
          <a:p>
            <a:pPr>
              <a:spcBef>
                <a:spcPct val="50000"/>
              </a:spcBef>
            </a:pPr>
            <a:r>
              <a:rPr lang="es-ES" sz="2400">
                <a:latin typeface="Times New Roman" pitchFamily="18" charset="0"/>
              </a:rPr>
              <a:t>Día Polar</a:t>
            </a:r>
          </a:p>
        </p:txBody>
      </p:sp>
      <p:sp>
        <p:nvSpPr>
          <p:cNvPr id="240660" name="Text Box 20"/>
          <p:cNvSpPr txBox="1">
            <a:spLocks noChangeArrowheads="1"/>
          </p:cNvSpPr>
          <p:nvPr/>
        </p:nvSpPr>
        <p:spPr bwMode="auto">
          <a:xfrm>
            <a:off x="501650" y="1038225"/>
            <a:ext cx="1266825" cy="923925"/>
          </a:xfrm>
          <a:prstGeom prst="rect">
            <a:avLst/>
          </a:prstGeom>
          <a:noFill/>
          <a:ln w="9525">
            <a:noFill/>
            <a:miter lim="800000"/>
            <a:headEnd/>
            <a:tailEnd/>
          </a:ln>
        </p:spPr>
        <p:txBody>
          <a:bodyPr>
            <a:spAutoFit/>
          </a:bodyPr>
          <a:lstStyle/>
          <a:p>
            <a:pPr algn="ctr">
              <a:spcBef>
                <a:spcPct val="50000"/>
              </a:spcBef>
            </a:pPr>
            <a:r>
              <a:rPr lang="es-ES" b="1">
                <a:solidFill>
                  <a:srgbClr val="FFFF00"/>
                </a:solidFill>
                <a:latin typeface="Times New Roman" pitchFamily="18" charset="0"/>
              </a:rPr>
              <a:t>Día en el  Polo Norte (6 meses)</a:t>
            </a:r>
          </a:p>
        </p:txBody>
      </p:sp>
      <p:sp>
        <p:nvSpPr>
          <p:cNvPr id="240661" name="Text Box 21"/>
          <p:cNvSpPr txBox="1">
            <a:spLocks noChangeArrowheads="1"/>
          </p:cNvSpPr>
          <p:nvPr/>
        </p:nvSpPr>
        <p:spPr bwMode="auto">
          <a:xfrm>
            <a:off x="6853238" y="976313"/>
            <a:ext cx="1387475" cy="923925"/>
          </a:xfrm>
          <a:prstGeom prst="rect">
            <a:avLst/>
          </a:prstGeom>
          <a:noFill/>
          <a:ln w="9525">
            <a:noFill/>
            <a:miter lim="800000"/>
            <a:headEnd/>
            <a:tailEnd/>
          </a:ln>
        </p:spPr>
        <p:txBody>
          <a:bodyPr>
            <a:spAutoFit/>
          </a:bodyPr>
          <a:lstStyle/>
          <a:p>
            <a:pPr algn="ctr">
              <a:spcBef>
                <a:spcPct val="50000"/>
              </a:spcBef>
            </a:pPr>
            <a:r>
              <a:rPr lang="es-ES" b="1">
                <a:solidFill>
                  <a:srgbClr val="FFFF00"/>
                </a:solidFill>
                <a:latin typeface="Times New Roman" pitchFamily="18" charset="0"/>
              </a:rPr>
              <a:t>Noche en el Polo Norte (6 meses)</a:t>
            </a:r>
          </a:p>
        </p:txBody>
      </p:sp>
      <p:sp>
        <p:nvSpPr>
          <p:cNvPr id="23" name="Text Box 8"/>
          <p:cNvSpPr txBox="1">
            <a:spLocks noChangeArrowheads="1"/>
          </p:cNvSpPr>
          <p:nvPr/>
        </p:nvSpPr>
        <p:spPr bwMode="auto">
          <a:xfrm>
            <a:off x="-369888" y="4970463"/>
            <a:ext cx="3541713" cy="785812"/>
          </a:xfrm>
          <a:prstGeom prst="rect">
            <a:avLst/>
          </a:prstGeom>
          <a:noFill/>
          <a:ln w="9525">
            <a:noFill/>
            <a:miter lim="800000"/>
            <a:headEnd/>
            <a:tailEnd/>
          </a:ln>
        </p:spPr>
        <p:txBody>
          <a:bodyPr>
            <a:spAutoFit/>
          </a:bodyPr>
          <a:lstStyle/>
          <a:p>
            <a:pPr algn="ctr">
              <a:spcBef>
                <a:spcPct val="50000"/>
              </a:spcBef>
            </a:pPr>
            <a:r>
              <a:rPr lang="es-ES" b="1">
                <a:solidFill>
                  <a:srgbClr val="5BFFA5"/>
                </a:solidFill>
              </a:rPr>
              <a:t>Verano </a:t>
            </a:r>
            <a:r>
              <a:rPr lang="es-ES">
                <a:solidFill>
                  <a:srgbClr val="5BFFA5"/>
                </a:solidFill>
              </a:rPr>
              <a:t>(hemisferio norte)</a:t>
            </a:r>
          </a:p>
          <a:p>
            <a:pPr algn="ctr">
              <a:spcBef>
                <a:spcPct val="50000"/>
              </a:spcBef>
            </a:pPr>
            <a:r>
              <a:rPr lang="es-ES">
                <a:solidFill>
                  <a:srgbClr val="5BFFA5"/>
                </a:solidFill>
              </a:rPr>
              <a:t>Invierno (hemisferio sur)</a:t>
            </a:r>
          </a:p>
        </p:txBody>
      </p:sp>
      <p:sp>
        <p:nvSpPr>
          <p:cNvPr id="24" name="Text Box 20"/>
          <p:cNvSpPr txBox="1">
            <a:spLocks noChangeArrowheads="1"/>
          </p:cNvSpPr>
          <p:nvPr/>
        </p:nvSpPr>
        <p:spPr bwMode="auto">
          <a:xfrm>
            <a:off x="531813" y="3919538"/>
            <a:ext cx="1401762" cy="923925"/>
          </a:xfrm>
          <a:prstGeom prst="rect">
            <a:avLst/>
          </a:prstGeom>
          <a:noFill/>
          <a:ln w="9525">
            <a:noFill/>
            <a:miter lim="800000"/>
            <a:headEnd/>
            <a:tailEnd/>
          </a:ln>
        </p:spPr>
        <p:txBody>
          <a:bodyPr>
            <a:spAutoFit/>
          </a:bodyPr>
          <a:lstStyle/>
          <a:p>
            <a:pPr algn="ctr">
              <a:spcBef>
                <a:spcPct val="50000"/>
              </a:spcBef>
            </a:pPr>
            <a:r>
              <a:rPr lang="es-ES" b="1">
                <a:solidFill>
                  <a:srgbClr val="FFFF00"/>
                </a:solidFill>
                <a:latin typeface="Times New Roman" pitchFamily="18" charset="0"/>
              </a:rPr>
              <a:t>Noche en el  Polo Sur    (6 meses)</a:t>
            </a:r>
          </a:p>
        </p:txBody>
      </p:sp>
      <p:sp>
        <p:nvSpPr>
          <p:cNvPr id="25" name="Text Box 20"/>
          <p:cNvSpPr txBox="1">
            <a:spLocks noChangeArrowheads="1"/>
          </p:cNvSpPr>
          <p:nvPr/>
        </p:nvSpPr>
        <p:spPr bwMode="auto">
          <a:xfrm>
            <a:off x="7037388" y="3919538"/>
            <a:ext cx="1400175" cy="923925"/>
          </a:xfrm>
          <a:prstGeom prst="rect">
            <a:avLst/>
          </a:prstGeom>
          <a:noFill/>
          <a:ln w="9525">
            <a:noFill/>
            <a:miter lim="800000"/>
            <a:headEnd/>
            <a:tailEnd/>
          </a:ln>
        </p:spPr>
        <p:txBody>
          <a:bodyPr>
            <a:spAutoFit/>
          </a:bodyPr>
          <a:lstStyle/>
          <a:p>
            <a:pPr algn="ctr">
              <a:spcBef>
                <a:spcPct val="50000"/>
              </a:spcBef>
            </a:pPr>
            <a:r>
              <a:rPr lang="es-ES" b="1">
                <a:solidFill>
                  <a:srgbClr val="FFFF00"/>
                </a:solidFill>
                <a:latin typeface="Times New Roman" pitchFamily="18" charset="0"/>
              </a:rPr>
              <a:t>Día en el  Polo Sur    (6 meses)</a:t>
            </a:r>
          </a:p>
        </p:txBody>
      </p:sp>
      <p:sp>
        <p:nvSpPr>
          <p:cNvPr id="26" name="Text Box 8"/>
          <p:cNvSpPr txBox="1">
            <a:spLocks noChangeArrowheads="1"/>
          </p:cNvSpPr>
          <p:nvPr/>
        </p:nvSpPr>
        <p:spPr bwMode="auto">
          <a:xfrm>
            <a:off x="5949950" y="4970463"/>
            <a:ext cx="3541713" cy="785812"/>
          </a:xfrm>
          <a:prstGeom prst="rect">
            <a:avLst/>
          </a:prstGeom>
          <a:noFill/>
          <a:ln w="9525">
            <a:noFill/>
            <a:miter lim="800000"/>
            <a:headEnd/>
            <a:tailEnd/>
          </a:ln>
        </p:spPr>
        <p:txBody>
          <a:bodyPr>
            <a:spAutoFit/>
          </a:bodyPr>
          <a:lstStyle/>
          <a:p>
            <a:pPr algn="ctr">
              <a:spcBef>
                <a:spcPct val="50000"/>
              </a:spcBef>
            </a:pPr>
            <a:r>
              <a:rPr lang="es-ES" b="1">
                <a:solidFill>
                  <a:srgbClr val="5BFFA5"/>
                </a:solidFill>
              </a:rPr>
              <a:t>Verano </a:t>
            </a:r>
            <a:r>
              <a:rPr lang="es-ES">
                <a:solidFill>
                  <a:srgbClr val="5BFFA5"/>
                </a:solidFill>
              </a:rPr>
              <a:t>(hemisferio sur)</a:t>
            </a:r>
          </a:p>
          <a:p>
            <a:pPr algn="ctr">
              <a:spcBef>
                <a:spcPct val="50000"/>
              </a:spcBef>
            </a:pPr>
            <a:r>
              <a:rPr lang="es-ES">
                <a:solidFill>
                  <a:srgbClr val="5BFFA5"/>
                </a:solidFill>
              </a:rPr>
              <a:t>Invierno (hemisferio norte)</a:t>
            </a:r>
          </a:p>
        </p:txBody>
      </p:sp>
      <p:sp>
        <p:nvSpPr>
          <p:cNvPr id="62488" name="Oval 4"/>
          <p:cNvSpPr>
            <a:spLocks noChangeArrowheads="1"/>
          </p:cNvSpPr>
          <p:nvPr/>
        </p:nvSpPr>
        <p:spPr bwMode="auto">
          <a:xfrm rot="1335861">
            <a:off x="806450" y="3549650"/>
            <a:ext cx="323850" cy="87313"/>
          </a:xfrm>
          <a:prstGeom prst="ellipse">
            <a:avLst/>
          </a:prstGeom>
          <a:solidFill>
            <a:schemeClr val="bg1"/>
          </a:solidFill>
          <a:ln w="9525">
            <a:noFill/>
            <a:round/>
            <a:headEnd/>
            <a:tailEnd/>
          </a:ln>
        </p:spPr>
        <p:txBody>
          <a:bodyPr wrap="none" anchor="ctr"/>
          <a:lstStyle/>
          <a:p>
            <a:endParaRPr lang="es-ES_tradnl" sz="2400">
              <a:latin typeface="Times New Roman" pitchFamily="18" charset="0"/>
            </a:endParaRPr>
          </a:p>
        </p:txBody>
      </p:sp>
      <p:sp>
        <p:nvSpPr>
          <p:cNvPr id="62489" name="Oval 4"/>
          <p:cNvSpPr>
            <a:spLocks noChangeArrowheads="1"/>
          </p:cNvSpPr>
          <p:nvPr/>
        </p:nvSpPr>
        <p:spPr bwMode="auto">
          <a:xfrm rot="1335861">
            <a:off x="7316788" y="3549650"/>
            <a:ext cx="323850" cy="87313"/>
          </a:xfrm>
          <a:prstGeom prst="ellipse">
            <a:avLst/>
          </a:prstGeom>
          <a:solidFill>
            <a:schemeClr val="bg1"/>
          </a:solidFill>
          <a:ln w="9525">
            <a:noFill/>
            <a:round/>
            <a:headEnd/>
            <a:tailEnd/>
          </a:ln>
        </p:spPr>
        <p:txBody>
          <a:bodyPr wrap="none" anchor="ctr"/>
          <a:lstStyle/>
          <a:p>
            <a:endParaRPr lang="es-ES_tradnl" sz="2400">
              <a:latin typeface="Times New Roman" pitchFamily="18" charset="0"/>
            </a:endParaRPr>
          </a:p>
        </p:txBody>
      </p:sp>
      <p:sp>
        <p:nvSpPr>
          <p:cNvPr id="62490" name="Oval 4"/>
          <p:cNvSpPr>
            <a:spLocks noChangeArrowheads="1"/>
          </p:cNvSpPr>
          <p:nvPr/>
        </p:nvSpPr>
        <p:spPr bwMode="auto">
          <a:xfrm rot="1335861">
            <a:off x="1277938" y="2392363"/>
            <a:ext cx="323850" cy="87312"/>
          </a:xfrm>
          <a:prstGeom prst="ellipse">
            <a:avLst/>
          </a:prstGeom>
          <a:solidFill>
            <a:schemeClr val="bg1"/>
          </a:solidFill>
          <a:ln w="9525">
            <a:noFill/>
            <a:round/>
            <a:headEnd/>
            <a:tailEnd/>
          </a:ln>
        </p:spPr>
        <p:txBody>
          <a:bodyPr wrap="none" anchor="ctr"/>
          <a:lstStyle/>
          <a:p>
            <a:endParaRPr lang="es-ES_tradnl" sz="2400">
              <a:latin typeface="Times New Roman" pitchFamily="18" charset="0"/>
            </a:endParaRPr>
          </a:p>
        </p:txBody>
      </p:sp>
      <p:cxnSp>
        <p:nvCxnSpPr>
          <p:cNvPr id="30" name="29 Conector recto"/>
          <p:cNvCxnSpPr/>
          <p:nvPr/>
        </p:nvCxnSpPr>
        <p:spPr>
          <a:xfrm flipH="1">
            <a:off x="566738" y="2986088"/>
            <a:ext cx="4491037" cy="833437"/>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2" name="31 Conector recto"/>
          <p:cNvCxnSpPr>
            <a:endCxn id="62489" idx="4"/>
          </p:cNvCxnSpPr>
          <p:nvPr/>
        </p:nvCxnSpPr>
        <p:spPr>
          <a:xfrm>
            <a:off x="5624513" y="2928938"/>
            <a:ext cx="1838325" cy="70485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40657"/>
                                        </p:tgtEl>
                                        <p:attrNameLst>
                                          <p:attrName>style.visibility</p:attrName>
                                        </p:attrNameLst>
                                      </p:cBhvr>
                                      <p:to>
                                        <p:strVal val="visible"/>
                                      </p:to>
                                    </p:set>
                                    <p:animEffect transition="in" filter="wipe(down)">
                                      <p:cBhvr>
                                        <p:cTn id="7" dur="3000"/>
                                        <p:tgtEl>
                                          <p:spTgt spid="24065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wipe(right)">
                                      <p:cBhvr>
                                        <p:cTn id="12" dur="3000"/>
                                        <p:tgtEl>
                                          <p:spTgt spid="30"/>
                                        </p:tgtEl>
                                      </p:cBhvr>
                                    </p:animEffect>
                                  </p:childTnLst>
                                </p:cTn>
                              </p:par>
                            </p:childTnLst>
                          </p:cTn>
                        </p:par>
                        <p:par>
                          <p:cTn id="13" fill="hold">
                            <p:stCondLst>
                              <p:cond delay="3000"/>
                            </p:stCondLst>
                            <p:childTnLst>
                              <p:par>
                                <p:cTn id="14" presetID="1" presetClass="entr" presetSubtype="0" fill="hold" grpId="0" nodeType="afterEffect">
                                  <p:stCondLst>
                                    <p:cond delay="0"/>
                                  </p:stCondLst>
                                  <p:childTnLst>
                                    <p:set>
                                      <p:cBhvr>
                                        <p:cTn id="15" dur="1" fill="hold">
                                          <p:stCondLst>
                                            <p:cond delay="0"/>
                                          </p:stCondLst>
                                        </p:cTn>
                                        <p:tgtEl>
                                          <p:spTgt spid="24"/>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240660"/>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240658"/>
                                        </p:tgtEl>
                                        <p:attrNameLst>
                                          <p:attrName>style.visibility</p:attrName>
                                        </p:attrNameLst>
                                      </p:cBhvr>
                                      <p:to>
                                        <p:strVal val="visible"/>
                                      </p:to>
                                    </p:set>
                                    <p:animEffect transition="in" filter="wipe(down)">
                                      <p:cBhvr>
                                        <p:cTn id="26" dur="3000"/>
                                        <p:tgtEl>
                                          <p:spTgt spid="240658"/>
                                        </p:tgtEl>
                                      </p:cBhvr>
                                    </p:animEffect>
                                  </p:childTnLst>
                                </p:cTn>
                              </p:par>
                            </p:childTnLst>
                          </p:cTn>
                        </p:par>
                        <p:par>
                          <p:cTn id="27" fill="hold">
                            <p:stCondLst>
                              <p:cond delay="3000"/>
                            </p:stCondLst>
                            <p:childTnLst>
                              <p:par>
                                <p:cTn id="28" presetID="1" presetClass="entr" presetSubtype="0" fill="hold" grpId="0" nodeType="afterEffect">
                                  <p:stCondLst>
                                    <p:cond delay="0"/>
                                  </p:stCondLst>
                                  <p:childTnLst>
                                    <p:set>
                                      <p:cBhvr>
                                        <p:cTn id="29" dur="1" fill="hold">
                                          <p:stCondLst>
                                            <p:cond delay="0"/>
                                          </p:stCondLst>
                                        </p:cTn>
                                        <p:tgtEl>
                                          <p:spTgt spid="240661"/>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25"/>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26"/>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32"/>
                                        </p:tgtEl>
                                        <p:attrNameLst>
                                          <p:attrName>style.visibility</p:attrName>
                                        </p:attrNameLst>
                                      </p:cBhvr>
                                      <p:to>
                                        <p:strVal val="visible"/>
                                      </p:to>
                                    </p:set>
                                    <p:animEffect transition="in" filter="wipe(left)">
                                      <p:cBhvr>
                                        <p:cTn id="40" dur="3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0657" grpId="0" animBg="1"/>
      <p:bldP spid="240658" grpId="0" animBg="1"/>
      <p:bldP spid="240660" grpId="0"/>
      <p:bldP spid="240661" grpId="0"/>
      <p:bldP spid="23" grpId="0"/>
      <p:bldP spid="24" grpId="0"/>
      <p:bldP spid="25" grpId="0"/>
      <p:bldP spid="26" grpId="0"/>
    </p:bld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3490" name="Picture 2" descr="800px-Midnight_Sun_in_Itivdleq_fjord"/>
          <p:cNvPicPr>
            <a:picLocks noChangeAspect="1" noChangeArrowheads="1"/>
          </p:cNvPicPr>
          <p:nvPr/>
        </p:nvPicPr>
        <p:blipFill>
          <a:blip r:embed="rId2" cstate="print"/>
          <a:srcRect r="12131"/>
          <a:stretch>
            <a:fillRect/>
          </a:stretch>
        </p:blipFill>
        <p:spPr bwMode="auto">
          <a:xfrm>
            <a:off x="0" y="0"/>
            <a:ext cx="9144000" cy="6948488"/>
          </a:xfrm>
          <a:prstGeom prst="rect">
            <a:avLst/>
          </a:prstGeom>
          <a:noFill/>
          <a:ln w="9525">
            <a:noFill/>
            <a:miter lim="800000"/>
            <a:headEnd/>
            <a:tailEnd/>
          </a:ln>
        </p:spPr>
      </p:pic>
      <p:sp>
        <p:nvSpPr>
          <p:cNvPr id="239619" name="Oval 3"/>
          <p:cNvSpPr>
            <a:spLocks noChangeArrowheads="1"/>
          </p:cNvSpPr>
          <p:nvPr/>
        </p:nvSpPr>
        <p:spPr bwMode="auto">
          <a:xfrm>
            <a:off x="395288" y="1196975"/>
            <a:ext cx="576262" cy="576263"/>
          </a:xfrm>
          <a:prstGeom prst="ellipse">
            <a:avLst/>
          </a:prstGeom>
          <a:solidFill>
            <a:srgbClr val="FFFF99"/>
          </a:solidFill>
          <a:ln w="9525">
            <a:noFill/>
            <a:round/>
            <a:headEnd/>
            <a:tailEnd/>
          </a:ln>
        </p:spPr>
        <p:txBody>
          <a:bodyPr wrap="none" anchor="ctr"/>
          <a:lstStyle/>
          <a:p>
            <a:endParaRPr lang="es-ES_tradnl" sz="2400">
              <a:latin typeface="Times New Roman" pitchFamily="18" charset="0"/>
            </a:endParaRPr>
          </a:p>
        </p:txBody>
      </p:sp>
      <p:sp>
        <p:nvSpPr>
          <p:cNvPr id="63492" name="Text Box 14"/>
          <p:cNvSpPr txBox="1">
            <a:spLocks noChangeArrowheads="1"/>
          </p:cNvSpPr>
          <p:nvPr/>
        </p:nvSpPr>
        <p:spPr bwMode="auto">
          <a:xfrm>
            <a:off x="0" y="0"/>
            <a:ext cx="9144000" cy="473075"/>
          </a:xfrm>
          <a:prstGeom prst="rect">
            <a:avLst/>
          </a:prstGeom>
          <a:solidFill>
            <a:schemeClr val="accent2"/>
          </a:solidFill>
          <a:ln w="9525">
            <a:noFill/>
            <a:miter lim="800000"/>
            <a:headEnd/>
            <a:tailEnd/>
          </a:ln>
        </p:spPr>
        <p:txBody>
          <a:bodyPr anchor="ctr" anchorCtr="1"/>
          <a:lstStyle/>
          <a:p>
            <a:pPr algn="ctr">
              <a:spcBef>
                <a:spcPct val="50000"/>
              </a:spcBef>
            </a:pPr>
            <a:r>
              <a:rPr lang="es-ES" sz="2400" b="1">
                <a:solidFill>
                  <a:srgbClr val="FFFFFF"/>
                </a:solidFill>
              </a:rPr>
              <a:t>El Sol de medianoche.</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9619"/>
                                        </p:tgtEl>
                                        <p:attrNameLst>
                                          <p:attrName>style.visibility</p:attrName>
                                        </p:attrNameLst>
                                      </p:cBhvr>
                                      <p:to>
                                        <p:strVal val="visible"/>
                                      </p:to>
                                    </p:set>
                                    <p:animEffect transition="in" filter="fade">
                                      <p:cBhvr>
                                        <p:cTn id="7" dur="2000"/>
                                        <p:tgtEl>
                                          <p:spTgt spid="239619"/>
                                        </p:tgtEl>
                                      </p:cBhvr>
                                    </p:animEffect>
                                  </p:childTnLst>
                                </p:cTn>
                              </p:par>
                              <p:par>
                                <p:cTn id="8" presetID="0" presetClass="path" presetSubtype="0" fill="hold" grpId="1" nodeType="withEffect">
                                  <p:stCondLst>
                                    <p:cond delay="0"/>
                                  </p:stCondLst>
                                  <p:childTnLst>
                                    <p:animMotion origin="layout" path="M -0.07465 -0.01526 C -0.02465 0.00833 0.02587 0.03238 0.09271 0.0525 C 0.15938 0.07262 0.26493 0.09529 0.325 0.10593 C 0.38507 0.11656 0.40469 0.11865 0.45382 0.11749 C 0.50261 0.11633 0.55747 0.11032 0.6217 0.09806 C 0.68577 0.08604 0.78091 0.06245 0.83889 0.04464 C 0.89653 0.02706 0.93212 0.00949 0.96806 -0.00809 " pathEditMode="relative" rAng="0" ptsTypes="aaaaaaA">
                                      <p:cBhvr>
                                        <p:cTn id="9" dur="10000" fill="hold"/>
                                        <p:tgtEl>
                                          <p:spTgt spid="239619"/>
                                        </p:tgtEl>
                                        <p:attrNameLst>
                                          <p:attrName>ppt_x</p:attrName>
                                          <p:attrName>ppt_y</p:attrName>
                                        </p:attrNameLst>
                                      </p:cBhvr>
                                      <p:rCtr x="521" y="6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9619" grpId="0" animBg="1"/>
      <p:bldP spid="239619" grpId="1"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00005C"/>
        </a:solidFill>
        <a:effectLst/>
      </p:bgPr>
    </p:bg>
    <p:spTree>
      <p:nvGrpSpPr>
        <p:cNvPr id="1" name=""/>
        <p:cNvGrpSpPr/>
        <p:nvPr/>
      </p:nvGrpSpPr>
      <p:grpSpPr>
        <a:xfrm>
          <a:off x="0" y="0"/>
          <a:ext cx="0" cy="0"/>
          <a:chOff x="0" y="0"/>
          <a:chExt cx="0" cy="0"/>
        </a:xfrm>
      </p:grpSpPr>
      <p:sp>
        <p:nvSpPr>
          <p:cNvPr id="64514" name="Text Box 16"/>
          <p:cNvSpPr txBox="1">
            <a:spLocks noChangeArrowheads="1"/>
          </p:cNvSpPr>
          <p:nvPr/>
        </p:nvSpPr>
        <p:spPr bwMode="auto">
          <a:xfrm>
            <a:off x="0" y="900113"/>
            <a:ext cx="9144000" cy="4565650"/>
          </a:xfrm>
          <a:prstGeom prst="rect">
            <a:avLst/>
          </a:prstGeom>
          <a:noFill/>
          <a:ln w="9525">
            <a:noFill/>
            <a:miter lim="800000"/>
            <a:headEnd/>
            <a:tailEnd/>
          </a:ln>
        </p:spPr>
        <p:txBody>
          <a:bodyPr>
            <a:spAutoFit/>
          </a:bodyPr>
          <a:lstStyle/>
          <a:p>
            <a:pPr algn="ctr">
              <a:spcBef>
                <a:spcPct val="50000"/>
              </a:spcBef>
            </a:pPr>
            <a:r>
              <a:rPr lang="es-ES" sz="7200" b="1">
                <a:solidFill>
                  <a:srgbClr val="FFFF00"/>
                </a:solidFill>
                <a:latin typeface="Calibri" pitchFamily="34" charset="0"/>
              </a:rPr>
              <a:t>6</a:t>
            </a:r>
          </a:p>
          <a:p>
            <a:pPr algn="ctr">
              <a:lnSpc>
                <a:spcPct val="70000"/>
              </a:lnSpc>
              <a:spcBef>
                <a:spcPct val="50000"/>
              </a:spcBef>
            </a:pPr>
            <a:r>
              <a:rPr lang="es-ES" sz="6000" b="1">
                <a:solidFill>
                  <a:srgbClr val="FFFF00"/>
                </a:solidFill>
                <a:latin typeface="Calibri" pitchFamily="34" charset="0"/>
              </a:rPr>
              <a:t>EQUINOCIOS</a:t>
            </a:r>
          </a:p>
          <a:p>
            <a:pPr algn="ctr">
              <a:lnSpc>
                <a:spcPct val="70000"/>
              </a:lnSpc>
              <a:spcBef>
                <a:spcPct val="50000"/>
              </a:spcBef>
            </a:pPr>
            <a:r>
              <a:rPr lang="es-ES" sz="6000" b="1">
                <a:solidFill>
                  <a:srgbClr val="FFFF00"/>
                </a:solidFill>
                <a:latin typeface="Calibri" pitchFamily="34" charset="0"/>
              </a:rPr>
              <a:t>Y</a:t>
            </a:r>
          </a:p>
          <a:p>
            <a:pPr algn="ctr">
              <a:lnSpc>
                <a:spcPct val="70000"/>
              </a:lnSpc>
              <a:spcBef>
                <a:spcPct val="50000"/>
              </a:spcBef>
            </a:pPr>
            <a:r>
              <a:rPr lang="es-ES" sz="6000" b="1">
                <a:solidFill>
                  <a:srgbClr val="FFFF00"/>
                </a:solidFill>
                <a:latin typeface="Calibri" pitchFamily="34" charset="0"/>
              </a:rPr>
              <a:t>SOLSTICIOS</a:t>
            </a:r>
          </a:p>
        </p:txBody>
      </p:sp>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4517" name="Oval 7"/>
          <p:cNvSpPr>
            <a:spLocks noChangeArrowheads="1"/>
          </p:cNvSpPr>
          <p:nvPr/>
        </p:nvSpPr>
        <p:spPr bwMode="auto">
          <a:xfrm>
            <a:off x="1292225" y="2959100"/>
            <a:ext cx="6448425" cy="1590675"/>
          </a:xfrm>
          <a:prstGeom prst="ellipse">
            <a:avLst/>
          </a:prstGeom>
          <a:solidFill>
            <a:schemeClr val="bg1">
              <a:lumMod val="75000"/>
              <a:alpha val="40000"/>
            </a:schemeClr>
          </a:solidFill>
          <a:ln w="9525">
            <a:noFill/>
            <a:round/>
            <a:headEnd/>
            <a:tailEnd/>
          </a:ln>
        </p:spPr>
        <p:txBody>
          <a:bodyPr wrap="none" anchor="ctr"/>
          <a:lstStyle/>
          <a:p>
            <a:pPr>
              <a:defRPr/>
            </a:pPr>
            <a:endParaRPr lang="es-ES_tradnl">
              <a:solidFill>
                <a:srgbClr val="000000"/>
              </a:solidFill>
            </a:endParaRPr>
          </a:p>
        </p:txBody>
      </p:sp>
      <p:grpSp>
        <p:nvGrpSpPr>
          <p:cNvPr id="65539" name="Group 2"/>
          <p:cNvGrpSpPr>
            <a:grpSpLocks/>
          </p:cNvGrpSpPr>
          <p:nvPr/>
        </p:nvGrpSpPr>
        <p:grpSpPr bwMode="auto">
          <a:xfrm>
            <a:off x="4787900" y="3552825"/>
            <a:ext cx="604838" cy="792163"/>
            <a:chOff x="3016" y="1442"/>
            <a:chExt cx="381" cy="499"/>
          </a:xfrm>
        </p:grpSpPr>
        <p:sp>
          <p:nvSpPr>
            <p:cNvPr id="65631" name="Oval 11"/>
            <p:cNvSpPr>
              <a:spLocks noChangeArrowheads="1"/>
            </p:cNvSpPr>
            <p:nvPr/>
          </p:nvSpPr>
          <p:spPr bwMode="auto">
            <a:xfrm>
              <a:off x="3124" y="1442"/>
              <a:ext cx="247" cy="251"/>
            </a:xfrm>
            <a:prstGeom prst="ellipse">
              <a:avLst/>
            </a:prstGeom>
            <a:solidFill>
              <a:srgbClr val="FFFF00"/>
            </a:solidFill>
            <a:ln w="9525">
              <a:solidFill>
                <a:srgbClr val="FFFF00"/>
              </a:solidFill>
              <a:round/>
              <a:headEnd/>
              <a:tailEnd/>
            </a:ln>
          </p:spPr>
          <p:txBody>
            <a:bodyPr wrap="none" anchor="ctr"/>
            <a:lstStyle/>
            <a:p>
              <a:endParaRPr lang="es-ES_tradnl" sz="2400">
                <a:solidFill>
                  <a:srgbClr val="000000"/>
                </a:solidFill>
                <a:latin typeface="Times New Roman" pitchFamily="18" charset="0"/>
                <a:cs typeface="Arial" charset="0"/>
              </a:endParaRPr>
            </a:p>
          </p:txBody>
        </p:sp>
        <p:sp>
          <p:nvSpPr>
            <p:cNvPr id="65632" name="Text Box 12"/>
            <p:cNvSpPr txBox="1">
              <a:spLocks noChangeArrowheads="1"/>
            </p:cNvSpPr>
            <p:nvPr/>
          </p:nvSpPr>
          <p:spPr bwMode="auto">
            <a:xfrm>
              <a:off x="3016" y="1691"/>
              <a:ext cx="381" cy="250"/>
            </a:xfrm>
            <a:prstGeom prst="rect">
              <a:avLst/>
            </a:prstGeom>
            <a:noFill/>
            <a:ln w="9525">
              <a:noFill/>
              <a:miter lim="800000"/>
              <a:headEnd/>
              <a:tailEnd/>
            </a:ln>
          </p:spPr>
          <p:txBody>
            <a:bodyPr>
              <a:spAutoFit/>
            </a:bodyPr>
            <a:lstStyle/>
            <a:p>
              <a:pPr algn="r" rtl="1">
                <a:spcBef>
                  <a:spcPct val="50000"/>
                </a:spcBef>
              </a:pPr>
              <a:r>
                <a:rPr lang="es-ES" sz="2000" b="1">
                  <a:solidFill>
                    <a:srgbClr val="FFFF00"/>
                  </a:solidFill>
                  <a:latin typeface="Times New Roman" pitchFamily="18" charset="0"/>
                  <a:cs typeface="Times New Roman" pitchFamily="18" charset="0"/>
                </a:rPr>
                <a:t>Sol</a:t>
              </a:r>
            </a:p>
          </p:txBody>
        </p:sp>
      </p:grpSp>
      <p:sp>
        <p:nvSpPr>
          <p:cNvPr id="65540" name="Line 13"/>
          <p:cNvSpPr>
            <a:spLocks noChangeShapeType="1"/>
          </p:cNvSpPr>
          <p:nvPr/>
        </p:nvSpPr>
        <p:spPr bwMode="auto">
          <a:xfrm flipH="1">
            <a:off x="458788" y="3746500"/>
            <a:ext cx="8045450" cy="0"/>
          </a:xfrm>
          <a:prstGeom prst="line">
            <a:avLst/>
          </a:prstGeom>
          <a:noFill/>
          <a:ln w="9525">
            <a:solidFill>
              <a:srgbClr val="FFFF00"/>
            </a:solidFill>
            <a:prstDash val="dash"/>
            <a:round/>
            <a:headEnd/>
            <a:tailEnd/>
          </a:ln>
        </p:spPr>
        <p:txBody>
          <a:bodyPr/>
          <a:lstStyle/>
          <a:p>
            <a:endParaRPr lang="es-ES_tradnl"/>
          </a:p>
        </p:txBody>
      </p:sp>
      <p:sp>
        <p:nvSpPr>
          <p:cNvPr id="65541" name="Text Box 14"/>
          <p:cNvSpPr txBox="1">
            <a:spLocks noChangeArrowheads="1"/>
          </p:cNvSpPr>
          <p:nvPr/>
        </p:nvSpPr>
        <p:spPr bwMode="auto">
          <a:xfrm>
            <a:off x="3562350" y="3113088"/>
            <a:ext cx="2036763" cy="336550"/>
          </a:xfrm>
          <a:prstGeom prst="rect">
            <a:avLst/>
          </a:prstGeom>
          <a:noFill/>
          <a:ln w="9525">
            <a:noFill/>
            <a:miter lim="800000"/>
            <a:headEnd/>
            <a:tailEnd/>
          </a:ln>
        </p:spPr>
        <p:txBody>
          <a:bodyPr>
            <a:spAutoFit/>
          </a:bodyPr>
          <a:lstStyle/>
          <a:p>
            <a:pPr>
              <a:spcBef>
                <a:spcPct val="50000"/>
              </a:spcBef>
            </a:pPr>
            <a:r>
              <a:rPr lang="es-ES" sz="1600" b="1">
                <a:solidFill>
                  <a:srgbClr val="FFFF00"/>
                </a:solidFill>
                <a:latin typeface="Times New Roman" pitchFamily="18" charset="0"/>
                <a:cs typeface="Arial" charset="0"/>
              </a:rPr>
              <a:t>Plano de la Eclíptica</a:t>
            </a:r>
          </a:p>
        </p:txBody>
      </p:sp>
      <p:sp>
        <p:nvSpPr>
          <p:cNvPr id="65542" name="Text Box 13"/>
          <p:cNvSpPr txBox="1">
            <a:spLocks noChangeArrowheads="1"/>
          </p:cNvSpPr>
          <p:nvPr/>
        </p:nvSpPr>
        <p:spPr bwMode="auto">
          <a:xfrm>
            <a:off x="0" y="0"/>
            <a:ext cx="9144000" cy="584200"/>
          </a:xfrm>
          <a:prstGeom prst="rect">
            <a:avLst/>
          </a:prstGeom>
          <a:solidFill>
            <a:srgbClr val="000099"/>
          </a:solidFill>
          <a:ln w="9525">
            <a:noFill/>
            <a:miter lim="800000"/>
            <a:headEnd/>
            <a:tailEnd/>
          </a:ln>
        </p:spPr>
        <p:txBody>
          <a:bodyPr>
            <a:spAutoFit/>
          </a:bodyPr>
          <a:lstStyle/>
          <a:p>
            <a:pPr algn="ctr">
              <a:spcBef>
                <a:spcPct val="50000"/>
              </a:spcBef>
            </a:pPr>
            <a:r>
              <a:rPr lang="es-ES" sz="3200" b="1">
                <a:solidFill>
                  <a:srgbClr val="FFFFFF"/>
                </a:solidFill>
                <a:latin typeface="Calibri" pitchFamily="34" charset="0"/>
              </a:rPr>
              <a:t>SOLSTICIOS</a:t>
            </a:r>
          </a:p>
        </p:txBody>
      </p:sp>
      <p:grpSp>
        <p:nvGrpSpPr>
          <p:cNvPr id="3" name="Group 9"/>
          <p:cNvGrpSpPr>
            <a:grpSpLocks/>
          </p:cNvGrpSpPr>
          <p:nvPr/>
        </p:nvGrpSpPr>
        <p:grpSpPr bwMode="auto">
          <a:xfrm>
            <a:off x="6948488" y="2601913"/>
            <a:ext cx="2195512" cy="2360612"/>
            <a:chOff x="4377" y="759"/>
            <a:chExt cx="1383" cy="1487"/>
          </a:xfrm>
        </p:grpSpPr>
        <p:sp>
          <p:nvSpPr>
            <p:cNvPr id="65624" name="Text Box 16"/>
            <p:cNvSpPr txBox="1">
              <a:spLocks noChangeArrowheads="1"/>
            </p:cNvSpPr>
            <p:nvPr/>
          </p:nvSpPr>
          <p:spPr bwMode="auto">
            <a:xfrm>
              <a:off x="4377" y="2034"/>
              <a:ext cx="630" cy="212"/>
            </a:xfrm>
            <a:prstGeom prst="rect">
              <a:avLst/>
            </a:prstGeom>
            <a:noFill/>
            <a:ln w="9525">
              <a:noFill/>
              <a:miter lim="800000"/>
              <a:headEnd/>
              <a:tailEnd/>
            </a:ln>
          </p:spPr>
          <p:txBody>
            <a:bodyPr>
              <a:spAutoFit/>
            </a:bodyPr>
            <a:lstStyle/>
            <a:p>
              <a:pPr>
                <a:spcBef>
                  <a:spcPct val="50000"/>
                </a:spcBef>
              </a:pPr>
              <a:r>
                <a:rPr lang="es-ES" sz="1600" b="1">
                  <a:solidFill>
                    <a:srgbClr val="FFFFFF"/>
                  </a:solidFill>
                  <a:latin typeface="Times New Roman" pitchFamily="18" charset="0"/>
                  <a:cs typeface="Arial" charset="0"/>
                </a:rPr>
                <a:t>Polo Sur</a:t>
              </a:r>
            </a:p>
          </p:txBody>
        </p:sp>
        <p:sp>
          <p:nvSpPr>
            <p:cNvPr id="65625" name="Text Box 17"/>
            <p:cNvSpPr txBox="1">
              <a:spLocks noChangeArrowheads="1"/>
            </p:cNvSpPr>
            <p:nvPr/>
          </p:nvSpPr>
          <p:spPr bwMode="auto">
            <a:xfrm>
              <a:off x="4791" y="759"/>
              <a:ext cx="745" cy="212"/>
            </a:xfrm>
            <a:prstGeom prst="rect">
              <a:avLst/>
            </a:prstGeom>
            <a:noFill/>
            <a:ln w="9525">
              <a:noFill/>
              <a:miter lim="800000"/>
              <a:headEnd/>
              <a:tailEnd/>
            </a:ln>
          </p:spPr>
          <p:txBody>
            <a:bodyPr>
              <a:spAutoFit/>
            </a:bodyPr>
            <a:lstStyle/>
            <a:p>
              <a:pPr>
                <a:spcBef>
                  <a:spcPct val="50000"/>
                </a:spcBef>
              </a:pPr>
              <a:r>
                <a:rPr lang="es-ES" sz="1600" b="1">
                  <a:solidFill>
                    <a:srgbClr val="FFFFFF"/>
                  </a:solidFill>
                  <a:latin typeface="Times New Roman" pitchFamily="18" charset="0"/>
                  <a:cs typeface="Arial" charset="0"/>
                </a:rPr>
                <a:t>Polo Norte</a:t>
              </a:r>
            </a:p>
          </p:txBody>
        </p:sp>
        <p:grpSp>
          <p:nvGrpSpPr>
            <p:cNvPr id="65626" name="Group 12"/>
            <p:cNvGrpSpPr>
              <a:grpSpLocks/>
            </p:cNvGrpSpPr>
            <p:nvPr/>
          </p:nvGrpSpPr>
          <p:grpSpPr bwMode="auto">
            <a:xfrm>
              <a:off x="4513" y="966"/>
              <a:ext cx="1247" cy="1037"/>
              <a:chOff x="4513" y="966"/>
              <a:chExt cx="1247" cy="1037"/>
            </a:xfrm>
          </p:grpSpPr>
          <p:sp>
            <p:nvSpPr>
              <p:cNvPr id="65627" name="Line 8"/>
              <p:cNvSpPr>
                <a:spLocks noChangeShapeType="1"/>
              </p:cNvSpPr>
              <p:nvPr/>
            </p:nvSpPr>
            <p:spPr bwMode="auto">
              <a:xfrm rot="1378453" flipV="1">
                <a:off x="4905" y="966"/>
                <a:ext cx="0" cy="1037"/>
              </a:xfrm>
              <a:prstGeom prst="line">
                <a:avLst/>
              </a:prstGeom>
              <a:noFill/>
              <a:ln w="38100">
                <a:solidFill>
                  <a:schemeClr val="bg1"/>
                </a:solidFill>
                <a:round/>
                <a:headEnd/>
                <a:tailEnd type="triangle" w="med" len="med"/>
              </a:ln>
            </p:spPr>
            <p:txBody>
              <a:bodyPr/>
              <a:lstStyle/>
              <a:p>
                <a:endParaRPr lang="es-ES_tradnl"/>
              </a:p>
            </p:txBody>
          </p:sp>
          <p:sp>
            <p:nvSpPr>
              <p:cNvPr id="65628" name="Text Box 15"/>
              <p:cNvSpPr txBox="1">
                <a:spLocks noChangeArrowheads="1"/>
              </p:cNvSpPr>
              <p:nvPr/>
            </p:nvSpPr>
            <p:spPr bwMode="auto">
              <a:xfrm>
                <a:off x="5169" y="1586"/>
                <a:ext cx="591" cy="212"/>
              </a:xfrm>
              <a:prstGeom prst="rect">
                <a:avLst/>
              </a:prstGeom>
              <a:noFill/>
              <a:ln w="9525">
                <a:noFill/>
                <a:miter lim="800000"/>
                <a:headEnd/>
                <a:tailEnd/>
              </a:ln>
            </p:spPr>
            <p:txBody>
              <a:bodyPr>
                <a:spAutoFit/>
              </a:bodyPr>
              <a:lstStyle/>
              <a:p>
                <a:pPr>
                  <a:spcBef>
                    <a:spcPct val="50000"/>
                  </a:spcBef>
                </a:pPr>
                <a:r>
                  <a:rPr lang="es-ES" sz="1600" b="1">
                    <a:solidFill>
                      <a:srgbClr val="FF3300"/>
                    </a:solidFill>
                    <a:latin typeface="Times New Roman" pitchFamily="18" charset="0"/>
                    <a:cs typeface="Arial" charset="0"/>
                  </a:rPr>
                  <a:t>Ecuador</a:t>
                </a:r>
              </a:p>
            </p:txBody>
          </p:sp>
          <p:pic>
            <p:nvPicPr>
              <p:cNvPr id="65629" name="Picture 6" descr="tierra"/>
              <p:cNvPicPr>
                <a:picLocks noChangeAspect="1" noChangeArrowheads="1"/>
              </p:cNvPicPr>
              <p:nvPr/>
            </p:nvPicPr>
            <p:blipFill>
              <a:blip r:embed="rId2" cstate="print">
                <a:clrChange>
                  <a:clrFrom>
                    <a:srgbClr val="FFFFFF"/>
                  </a:clrFrom>
                  <a:clrTo>
                    <a:srgbClr val="FFFFFF">
                      <a:alpha val="0"/>
                    </a:srgbClr>
                  </a:clrTo>
                </a:clrChange>
              </a:blip>
              <a:srcRect l="37946" t="27193" r="32437" b="35576"/>
              <a:stretch>
                <a:fillRect/>
              </a:stretch>
            </p:blipFill>
            <p:spPr bwMode="auto">
              <a:xfrm rot="1333638">
                <a:off x="4513" y="1091"/>
                <a:ext cx="781" cy="785"/>
              </a:xfrm>
              <a:prstGeom prst="rect">
                <a:avLst/>
              </a:prstGeom>
              <a:noFill/>
              <a:ln w="9525">
                <a:noFill/>
                <a:miter lim="800000"/>
                <a:headEnd/>
                <a:tailEnd/>
              </a:ln>
            </p:spPr>
          </p:pic>
          <p:sp>
            <p:nvSpPr>
              <p:cNvPr id="65630" name="Line 7"/>
              <p:cNvSpPr>
                <a:spLocks noChangeShapeType="1"/>
              </p:cNvSpPr>
              <p:nvPr/>
            </p:nvSpPr>
            <p:spPr bwMode="auto">
              <a:xfrm rot="17578453" flipV="1">
                <a:off x="4910" y="1157"/>
                <a:ext cx="0" cy="661"/>
              </a:xfrm>
              <a:prstGeom prst="line">
                <a:avLst/>
              </a:prstGeom>
              <a:noFill/>
              <a:ln w="38100">
                <a:solidFill>
                  <a:srgbClr val="FF0000"/>
                </a:solidFill>
                <a:round/>
                <a:headEnd/>
                <a:tailEnd/>
              </a:ln>
            </p:spPr>
            <p:txBody>
              <a:bodyPr/>
              <a:lstStyle/>
              <a:p>
                <a:endParaRPr lang="es-ES_tradnl"/>
              </a:p>
            </p:txBody>
          </p:sp>
        </p:grpSp>
      </p:grpSp>
      <p:grpSp>
        <p:nvGrpSpPr>
          <p:cNvPr id="5" name="Group 17"/>
          <p:cNvGrpSpPr>
            <a:grpSpLocks/>
          </p:cNvGrpSpPr>
          <p:nvPr/>
        </p:nvGrpSpPr>
        <p:grpSpPr bwMode="auto">
          <a:xfrm>
            <a:off x="1751013" y="3738563"/>
            <a:ext cx="1846262" cy="781050"/>
            <a:chOff x="1103" y="1475"/>
            <a:chExt cx="1163" cy="492"/>
          </a:xfrm>
        </p:grpSpPr>
        <p:sp>
          <p:nvSpPr>
            <p:cNvPr id="65621" name="Line 20"/>
            <p:cNvSpPr>
              <a:spLocks noChangeShapeType="1"/>
            </p:cNvSpPr>
            <p:nvPr/>
          </p:nvSpPr>
          <p:spPr bwMode="auto">
            <a:xfrm flipH="1" flipV="1">
              <a:off x="1103" y="1619"/>
              <a:ext cx="813" cy="348"/>
            </a:xfrm>
            <a:prstGeom prst="line">
              <a:avLst/>
            </a:prstGeom>
            <a:noFill/>
            <a:ln w="9525">
              <a:solidFill>
                <a:srgbClr val="FF3300"/>
              </a:solidFill>
              <a:prstDash val="dash"/>
              <a:round/>
              <a:headEnd/>
              <a:tailEnd/>
            </a:ln>
          </p:spPr>
          <p:txBody>
            <a:bodyPr/>
            <a:lstStyle/>
            <a:p>
              <a:endParaRPr lang="es-ES_tradnl"/>
            </a:p>
          </p:txBody>
        </p:sp>
        <p:sp>
          <p:nvSpPr>
            <p:cNvPr id="65622" name="Arc 18"/>
            <p:cNvSpPr>
              <a:spLocks/>
            </p:cNvSpPr>
            <p:nvPr/>
          </p:nvSpPr>
          <p:spPr bwMode="auto">
            <a:xfrm rot="16679870" flipV="1">
              <a:off x="1409" y="1508"/>
              <a:ext cx="354" cy="287"/>
            </a:xfrm>
            <a:custGeom>
              <a:avLst/>
              <a:gdLst>
                <a:gd name="T0" fmla="*/ 0 w 29792"/>
                <a:gd name="T1" fmla="*/ 0 h 21600"/>
                <a:gd name="T2" fmla="*/ 0 w 29792"/>
                <a:gd name="T3" fmla="*/ 0 h 21600"/>
                <a:gd name="T4" fmla="*/ 0 w 29792"/>
                <a:gd name="T5" fmla="*/ 0 h 21600"/>
                <a:gd name="T6" fmla="*/ 0 60000 65536"/>
                <a:gd name="T7" fmla="*/ 0 60000 65536"/>
                <a:gd name="T8" fmla="*/ 0 60000 65536"/>
                <a:gd name="T9" fmla="*/ 0 w 29792"/>
                <a:gd name="T10" fmla="*/ 0 h 21600"/>
                <a:gd name="T11" fmla="*/ 29792 w 29792"/>
                <a:gd name="T12" fmla="*/ 21600 h 21600"/>
              </a:gdLst>
              <a:ahLst/>
              <a:cxnLst>
                <a:cxn ang="T6">
                  <a:pos x="T0" y="T1"/>
                </a:cxn>
                <a:cxn ang="T7">
                  <a:pos x="T2" y="T3"/>
                </a:cxn>
                <a:cxn ang="T8">
                  <a:pos x="T4" y="T5"/>
                </a:cxn>
              </a:cxnLst>
              <a:rect l="T9" t="T10" r="T11" b="T12"/>
              <a:pathLst>
                <a:path w="29792" h="21600" fill="none" extrusionOk="0">
                  <a:moveTo>
                    <a:pt x="-1" y="6129"/>
                  </a:moveTo>
                  <a:cubicBezTo>
                    <a:pt x="4033" y="2199"/>
                    <a:pt x="9442" y="-1"/>
                    <a:pt x="15074" y="0"/>
                  </a:cubicBezTo>
                  <a:cubicBezTo>
                    <a:pt x="20535" y="0"/>
                    <a:pt x="25794" y="2069"/>
                    <a:pt x="29792" y="5790"/>
                  </a:cubicBezTo>
                </a:path>
                <a:path w="29792" h="21600" stroke="0" extrusionOk="0">
                  <a:moveTo>
                    <a:pt x="-1" y="6129"/>
                  </a:moveTo>
                  <a:cubicBezTo>
                    <a:pt x="4033" y="2199"/>
                    <a:pt x="9442" y="-1"/>
                    <a:pt x="15074" y="0"/>
                  </a:cubicBezTo>
                  <a:cubicBezTo>
                    <a:pt x="20535" y="0"/>
                    <a:pt x="25794" y="2069"/>
                    <a:pt x="29792" y="5790"/>
                  </a:cubicBezTo>
                  <a:lnTo>
                    <a:pt x="15074" y="21600"/>
                  </a:lnTo>
                  <a:close/>
                </a:path>
              </a:pathLst>
            </a:custGeom>
            <a:noFill/>
            <a:ln w="9525">
              <a:solidFill>
                <a:srgbClr val="FF3300"/>
              </a:solidFill>
              <a:round/>
              <a:headEnd/>
              <a:tailEnd/>
            </a:ln>
          </p:spPr>
          <p:txBody>
            <a:bodyPr rot="10800000" vert="eaVert" wrap="none" anchor="ctr"/>
            <a:lstStyle/>
            <a:p>
              <a:endParaRPr lang="es-ES_tradnl"/>
            </a:p>
          </p:txBody>
        </p:sp>
        <p:sp>
          <p:nvSpPr>
            <p:cNvPr id="65623" name="Text Box 19"/>
            <p:cNvSpPr txBox="1">
              <a:spLocks noChangeArrowheads="1"/>
            </p:cNvSpPr>
            <p:nvPr/>
          </p:nvSpPr>
          <p:spPr bwMode="auto">
            <a:xfrm>
              <a:off x="1746" y="1600"/>
              <a:ext cx="520" cy="212"/>
            </a:xfrm>
            <a:prstGeom prst="rect">
              <a:avLst/>
            </a:prstGeom>
            <a:noFill/>
            <a:ln w="9525">
              <a:noFill/>
              <a:miter lim="800000"/>
              <a:headEnd/>
              <a:tailEnd/>
            </a:ln>
          </p:spPr>
          <p:txBody>
            <a:bodyPr>
              <a:spAutoFit/>
            </a:bodyPr>
            <a:lstStyle/>
            <a:p>
              <a:pPr>
                <a:spcBef>
                  <a:spcPct val="50000"/>
                </a:spcBef>
              </a:pPr>
              <a:r>
                <a:rPr lang="es-ES" sz="1600" b="1">
                  <a:solidFill>
                    <a:srgbClr val="FF3300"/>
                  </a:solidFill>
                  <a:latin typeface="Times New Roman" pitchFamily="18" charset="0"/>
                  <a:cs typeface="Arial" charset="0"/>
                </a:rPr>
                <a:t>23,27º</a:t>
              </a:r>
            </a:p>
          </p:txBody>
        </p:sp>
      </p:grpSp>
      <p:grpSp>
        <p:nvGrpSpPr>
          <p:cNvPr id="6" name="Group 21"/>
          <p:cNvGrpSpPr>
            <a:grpSpLocks/>
          </p:cNvGrpSpPr>
          <p:nvPr/>
        </p:nvGrpSpPr>
        <p:grpSpPr bwMode="auto">
          <a:xfrm>
            <a:off x="0" y="2601913"/>
            <a:ext cx="2255838" cy="2360612"/>
            <a:chOff x="0" y="759"/>
            <a:chExt cx="1421" cy="1487"/>
          </a:xfrm>
        </p:grpSpPr>
        <p:grpSp>
          <p:nvGrpSpPr>
            <p:cNvPr id="65614" name="Group 22"/>
            <p:cNvGrpSpPr>
              <a:grpSpLocks/>
            </p:cNvGrpSpPr>
            <p:nvPr/>
          </p:nvGrpSpPr>
          <p:grpSpPr bwMode="auto">
            <a:xfrm>
              <a:off x="262" y="759"/>
              <a:ext cx="1159" cy="1487"/>
              <a:chOff x="262" y="843"/>
              <a:chExt cx="1159" cy="1487"/>
            </a:xfrm>
          </p:grpSpPr>
          <p:sp>
            <p:nvSpPr>
              <p:cNvPr id="65618" name="Line 8"/>
              <p:cNvSpPr>
                <a:spLocks noChangeShapeType="1"/>
              </p:cNvSpPr>
              <p:nvPr/>
            </p:nvSpPr>
            <p:spPr bwMode="auto">
              <a:xfrm rot="1378453" flipV="1">
                <a:off x="790" y="1050"/>
                <a:ext cx="0" cy="1037"/>
              </a:xfrm>
              <a:prstGeom prst="line">
                <a:avLst/>
              </a:prstGeom>
              <a:noFill/>
              <a:ln w="38100">
                <a:solidFill>
                  <a:schemeClr val="bg1"/>
                </a:solidFill>
                <a:round/>
                <a:headEnd/>
                <a:tailEnd type="triangle" w="med" len="med"/>
              </a:ln>
            </p:spPr>
            <p:txBody>
              <a:bodyPr/>
              <a:lstStyle/>
              <a:p>
                <a:endParaRPr lang="es-ES_tradnl"/>
              </a:p>
            </p:txBody>
          </p:sp>
          <p:sp>
            <p:nvSpPr>
              <p:cNvPr id="65619" name="Text Box 16"/>
              <p:cNvSpPr txBox="1">
                <a:spLocks noChangeArrowheads="1"/>
              </p:cNvSpPr>
              <p:nvPr/>
            </p:nvSpPr>
            <p:spPr bwMode="auto">
              <a:xfrm>
                <a:off x="262" y="2118"/>
                <a:ext cx="630" cy="212"/>
              </a:xfrm>
              <a:prstGeom prst="rect">
                <a:avLst/>
              </a:prstGeom>
              <a:noFill/>
              <a:ln w="9525">
                <a:noFill/>
                <a:miter lim="800000"/>
                <a:headEnd/>
                <a:tailEnd/>
              </a:ln>
            </p:spPr>
            <p:txBody>
              <a:bodyPr>
                <a:spAutoFit/>
              </a:bodyPr>
              <a:lstStyle/>
              <a:p>
                <a:pPr>
                  <a:spcBef>
                    <a:spcPct val="50000"/>
                  </a:spcBef>
                </a:pPr>
                <a:r>
                  <a:rPr lang="es-ES" sz="1600" b="1">
                    <a:solidFill>
                      <a:srgbClr val="FFFFFF"/>
                    </a:solidFill>
                    <a:latin typeface="Times New Roman" pitchFamily="18" charset="0"/>
                    <a:cs typeface="Arial" charset="0"/>
                  </a:rPr>
                  <a:t>Polo Sur</a:t>
                </a:r>
              </a:p>
            </p:txBody>
          </p:sp>
          <p:sp>
            <p:nvSpPr>
              <p:cNvPr id="65620" name="Text Box 17"/>
              <p:cNvSpPr txBox="1">
                <a:spLocks noChangeArrowheads="1"/>
              </p:cNvSpPr>
              <p:nvPr/>
            </p:nvSpPr>
            <p:spPr bwMode="auto">
              <a:xfrm>
                <a:off x="676" y="843"/>
                <a:ext cx="745" cy="212"/>
              </a:xfrm>
              <a:prstGeom prst="rect">
                <a:avLst/>
              </a:prstGeom>
              <a:noFill/>
              <a:ln w="9525">
                <a:noFill/>
                <a:miter lim="800000"/>
                <a:headEnd/>
                <a:tailEnd/>
              </a:ln>
            </p:spPr>
            <p:txBody>
              <a:bodyPr>
                <a:spAutoFit/>
              </a:bodyPr>
              <a:lstStyle/>
              <a:p>
                <a:pPr>
                  <a:spcBef>
                    <a:spcPct val="50000"/>
                  </a:spcBef>
                </a:pPr>
                <a:r>
                  <a:rPr lang="es-ES" sz="1600" b="1">
                    <a:solidFill>
                      <a:srgbClr val="FFFFFF"/>
                    </a:solidFill>
                    <a:latin typeface="Times New Roman" pitchFamily="18" charset="0"/>
                    <a:cs typeface="Arial" charset="0"/>
                  </a:rPr>
                  <a:t>Polo Norte</a:t>
                </a:r>
              </a:p>
            </p:txBody>
          </p:sp>
        </p:grpSp>
        <p:pic>
          <p:nvPicPr>
            <p:cNvPr id="65615" name="Picture 6" descr="tierra"/>
            <p:cNvPicPr>
              <a:picLocks noChangeAspect="1" noChangeArrowheads="1"/>
            </p:cNvPicPr>
            <p:nvPr/>
          </p:nvPicPr>
          <p:blipFill>
            <a:blip r:embed="rId2" cstate="print">
              <a:clrChange>
                <a:clrFrom>
                  <a:srgbClr val="FFFFFF"/>
                </a:clrFrom>
                <a:clrTo>
                  <a:srgbClr val="FFFFFF">
                    <a:alpha val="0"/>
                  </a:srgbClr>
                </a:clrTo>
              </a:clrChange>
            </a:blip>
            <a:srcRect l="37946" t="27193" r="32437" b="35576"/>
            <a:stretch>
              <a:fillRect/>
            </a:stretch>
          </p:blipFill>
          <p:spPr bwMode="auto">
            <a:xfrm rot="1333638">
              <a:off x="398" y="1091"/>
              <a:ext cx="781" cy="785"/>
            </a:xfrm>
            <a:prstGeom prst="rect">
              <a:avLst/>
            </a:prstGeom>
            <a:noFill/>
            <a:ln w="9525">
              <a:noFill/>
              <a:miter lim="800000"/>
              <a:headEnd/>
              <a:tailEnd/>
            </a:ln>
          </p:spPr>
        </p:pic>
        <p:sp>
          <p:nvSpPr>
            <p:cNvPr id="65616" name="Line 7"/>
            <p:cNvSpPr>
              <a:spLocks noChangeShapeType="1"/>
            </p:cNvSpPr>
            <p:nvPr/>
          </p:nvSpPr>
          <p:spPr bwMode="auto">
            <a:xfrm rot="17578453" flipV="1">
              <a:off x="795" y="1157"/>
              <a:ext cx="0" cy="661"/>
            </a:xfrm>
            <a:prstGeom prst="line">
              <a:avLst/>
            </a:prstGeom>
            <a:noFill/>
            <a:ln w="38100">
              <a:solidFill>
                <a:srgbClr val="FF0000"/>
              </a:solidFill>
              <a:round/>
              <a:headEnd/>
              <a:tailEnd/>
            </a:ln>
          </p:spPr>
          <p:txBody>
            <a:bodyPr/>
            <a:lstStyle/>
            <a:p>
              <a:endParaRPr lang="es-ES_tradnl"/>
            </a:p>
          </p:txBody>
        </p:sp>
        <p:sp>
          <p:nvSpPr>
            <p:cNvPr id="65617" name="Text Box 15"/>
            <p:cNvSpPr txBox="1">
              <a:spLocks noChangeArrowheads="1"/>
            </p:cNvSpPr>
            <p:nvPr/>
          </p:nvSpPr>
          <p:spPr bwMode="auto">
            <a:xfrm>
              <a:off x="0" y="1168"/>
              <a:ext cx="682" cy="212"/>
            </a:xfrm>
            <a:prstGeom prst="rect">
              <a:avLst/>
            </a:prstGeom>
            <a:noFill/>
            <a:ln w="9525">
              <a:noFill/>
              <a:miter lim="800000"/>
              <a:headEnd/>
              <a:tailEnd/>
            </a:ln>
          </p:spPr>
          <p:txBody>
            <a:bodyPr>
              <a:spAutoFit/>
            </a:bodyPr>
            <a:lstStyle/>
            <a:p>
              <a:pPr>
                <a:spcBef>
                  <a:spcPct val="50000"/>
                </a:spcBef>
              </a:pPr>
              <a:r>
                <a:rPr lang="es-ES" sz="1600" b="1">
                  <a:solidFill>
                    <a:srgbClr val="FF3300"/>
                  </a:solidFill>
                  <a:latin typeface="Times New Roman" pitchFamily="18" charset="0"/>
                  <a:cs typeface="Arial" charset="0"/>
                </a:rPr>
                <a:t>Ecuador</a:t>
              </a:r>
            </a:p>
          </p:txBody>
        </p:sp>
      </p:grpSp>
      <p:sp>
        <p:nvSpPr>
          <p:cNvPr id="301067" name="Text Box 11"/>
          <p:cNvSpPr txBox="1">
            <a:spLocks noChangeArrowheads="1"/>
          </p:cNvSpPr>
          <p:nvPr/>
        </p:nvSpPr>
        <p:spPr bwMode="auto">
          <a:xfrm>
            <a:off x="3030538" y="1146175"/>
            <a:ext cx="3152775" cy="517525"/>
          </a:xfrm>
          <a:prstGeom prst="rect">
            <a:avLst/>
          </a:prstGeom>
          <a:noFill/>
          <a:ln w="9525">
            <a:noFill/>
            <a:miter lim="800000"/>
            <a:headEnd/>
            <a:tailEnd/>
          </a:ln>
        </p:spPr>
        <p:txBody>
          <a:bodyPr>
            <a:spAutoFit/>
          </a:bodyPr>
          <a:lstStyle/>
          <a:p>
            <a:pPr algn="ctr">
              <a:spcBef>
                <a:spcPct val="50000"/>
              </a:spcBef>
            </a:pPr>
            <a:r>
              <a:rPr lang="es-ES" sz="1400" b="1">
                <a:solidFill>
                  <a:srgbClr val="FFFFFF"/>
                </a:solidFill>
              </a:rPr>
              <a:t>En los solsticios el Sol presenta su máxima inclinación (23º 27’)</a:t>
            </a:r>
          </a:p>
        </p:txBody>
      </p:sp>
      <p:sp>
        <p:nvSpPr>
          <p:cNvPr id="301138" name="Text Box 82"/>
          <p:cNvSpPr txBox="1">
            <a:spLocks noChangeArrowheads="1"/>
          </p:cNvSpPr>
          <p:nvPr/>
        </p:nvSpPr>
        <p:spPr bwMode="auto">
          <a:xfrm>
            <a:off x="2708275" y="1165225"/>
            <a:ext cx="3727450" cy="585788"/>
          </a:xfrm>
          <a:prstGeom prst="rect">
            <a:avLst/>
          </a:prstGeom>
          <a:noFill/>
          <a:ln w="9525">
            <a:noFill/>
            <a:miter lim="800000"/>
            <a:headEnd/>
            <a:tailEnd/>
          </a:ln>
        </p:spPr>
        <p:txBody>
          <a:bodyPr>
            <a:spAutoFit/>
          </a:bodyPr>
          <a:lstStyle/>
          <a:p>
            <a:pPr algn="ctr">
              <a:spcBef>
                <a:spcPct val="50000"/>
              </a:spcBef>
            </a:pPr>
            <a:r>
              <a:rPr lang="es-ES" sz="1600" b="1">
                <a:solidFill>
                  <a:srgbClr val="FFFFFF"/>
                </a:solidFill>
                <a:latin typeface="Calibri" pitchFamily="34" charset="0"/>
                <a:cs typeface="Calibri" pitchFamily="34" charset="0"/>
              </a:rPr>
              <a:t>En el solsticio de invierno el polo Sur está más próximo al Sol que el polo Norte.</a:t>
            </a:r>
          </a:p>
        </p:txBody>
      </p:sp>
      <p:sp>
        <p:nvSpPr>
          <p:cNvPr id="301139" name="Text Box 83"/>
          <p:cNvSpPr txBox="1">
            <a:spLocks noChangeArrowheads="1"/>
          </p:cNvSpPr>
          <p:nvPr/>
        </p:nvSpPr>
        <p:spPr bwMode="auto">
          <a:xfrm>
            <a:off x="2801938" y="1141413"/>
            <a:ext cx="3563937" cy="585787"/>
          </a:xfrm>
          <a:prstGeom prst="rect">
            <a:avLst/>
          </a:prstGeom>
          <a:noFill/>
          <a:ln w="9525">
            <a:noFill/>
            <a:miter lim="800000"/>
            <a:headEnd/>
            <a:tailEnd/>
          </a:ln>
        </p:spPr>
        <p:txBody>
          <a:bodyPr>
            <a:spAutoFit/>
          </a:bodyPr>
          <a:lstStyle/>
          <a:p>
            <a:pPr algn="ctr">
              <a:spcBef>
                <a:spcPct val="50000"/>
              </a:spcBef>
            </a:pPr>
            <a:r>
              <a:rPr lang="es-ES" sz="1600" b="1">
                <a:solidFill>
                  <a:srgbClr val="FFFFFF"/>
                </a:solidFill>
                <a:latin typeface="Calibri" pitchFamily="34" charset="0"/>
                <a:cs typeface="Calibri" pitchFamily="34" charset="0"/>
              </a:rPr>
              <a:t>En el solsticio de verano el polo Norte está más próximo al Sol que el polo Sur.</a:t>
            </a:r>
          </a:p>
        </p:txBody>
      </p:sp>
      <p:grpSp>
        <p:nvGrpSpPr>
          <p:cNvPr id="8" name="Group 32"/>
          <p:cNvGrpSpPr>
            <a:grpSpLocks/>
          </p:cNvGrpSpPr>
          <p:nvPr/>
        </p:nvGrpSpPr>
        <p:grpSpPr bwMode="auto">
          <a:xfrm>
            <a:off x="5588000" y="2933700"/>
            <a:ext cx="1677988" cy="820738"/>
            <a:chOff x="3520" y="968"/>
            <a:chExt cx="1057" cy="517"/>
          </a:xfrm>
        </p:grpSpPr>
        <p:sp>
          <p:nvSpPr>
            <p:cNvPr id="65611" name="Arc 18"/>
            <p:cNvSpPr>
              <a:spLocks/>
            </p:cNvSpPr>
            <p:nvPr/>
          </p:nvSpPr>
          <p:spPr bwMode="auto">
            <a:xfrm rot="-4674708">
              <a:off x="3932" y="1164"/>
              <a:ext cx="354" cy="287"/>
            </a:xfrm>
            <a:custGeom>
              <a:avLst/>
              <a:gdLst>
                <a:gd name="T0" fmla="*/ 0 w 29792"/>
                <a:gd name="T1" fmla="*/ 0 h 21600"/>
                <a:gd name="T2" fmla="*/ 0 w 29792"/>
                <a:gd name="T3" fmla="*/ 0 h 21600"/>
                <a:gd name="T4" fmla="*/ 0 w 29792"/>
                <a:gd name="T5" fmla="*/ 0 h 21600"/>
                <a:gd name="T6" fmla="*/ 0 60000 65536"/>
                <a:gd name="T7" fmla="*/ 0 60000 65536"/>
                <a:gd name="T8" fmla="*/ 0 60000 65536"/>
                <a:gd name="T9" fmla="*/ 0 w 29792"/>
                <a:gd name="T10" fmla="*/ 0 h 21600"/>
                <a:gd name="T11" fmla="*/ 29792 w 29792"/>
                <a:gd name="T12" fmla="*/ 21600 h 21600"/>
              </a:gdLst>
              <a:ahLst/>
              <a:cxnLst>
                <a:cxn ang="T6">
                  <a:pos x="T0" y="T1"/>
                </a:cxn>
                <a:cxn ang="T7">
                  <a:pos x="T2" y="T3"/>
                </a:cxn>
                <a:cxn ang="T8">
                  <a:pos x="T4" y="T5"/>
                </a:cxn>
              </a:cxnLst>
              <a:rect l="T9" t="T10" r="T11" b="T12"/>
              <a:pathLst>
                <a:path w="29792" h="21600" fill="none" extrusionOk="0">
                  <a:moveTo>
                    <a:pt x="-1" y="6129"/>
                  </a:moveTo>
                  <a:cubicBezTo>
                    <a:pt x="4033" y="2199"/>
                    <a:pt x="9442" y="-1"/>
                    <a:pt x="15074" y="0"/>
                  </a:cubicBezTo>
                  <a:cubicBezTo>
                    <a:pt x="20535" y="0"/>
                    <a:pt x="25794" y="2069"/>
                    <a:pt x="29792" y="5790"/>
                  </a:cubicBezTo>
                </a:path>
                <a:path w="29792" h="21600" stroke="0" extrusionOk="0">
                  <a:moveTo>
                    <a:pt x="-1" y="6129"/>
                  </a:moveTo>
                  <a:cubicBezTo>
                    <a:pt x="4033" y="2199"/>
                    <a:pt x="9442" y="-1"/>
                    <a:pt x="15074" y="0"/>
                  </a:cubicBezTo>
                  <a:cubicBezTo>
                    <a:pt x="20535" y="0"/>
                    <a:pt x="25794" y="2069"/>
                    <a:pt x="29792" y="5790"/>
                  </a:cubicBezTo>
                  <a:lnTo>
                    <a:pt x="15074" y="21600"/>
                  </a:lnTo>
                  <a:close/>
                </a:path>
              </a:pathLst>
            </a:custGeom>
            <a:noFill/>
            <a:ln w="9525">
              <a:solidFill>
                <a:srgbClr val="FF3300"/>
              </a:solidFill>
              <a:round/>
              <a:headEnd/>
              <a:tailEnd/>
            </a:ln>
          </p:spPr>
          <p:txBody>
            <a:bodyPr vert="eaVert" wrap="none" anchor="ctr"/>
            <a:lstStyle/>
            <a:p>
              <a:endParaRPr lang="es-ES_tradnl"/>
            </a:p>
          </p:txBody>
        </p:sp>
        <p:sp>
          <p:nvSpPr>
            <p:cNvPr id="65612" name="Line 20"/>
            <p:cNvSpPr>
              <a:spLocks noChangeShapeType="1"/>
            </p:cNvSpPr>
            <p:nvPr/>
          </p:nvSpPr>
          <p:spPr bwMode="auto">
            <a:xfrm flipH="1" flipV="1">
              <a:off x="3689" y="968"/>
              <a:ext cx="888" cy="380"/>
            </a:xfrm>
            <a:prstGeom prst="line">
              <a:avLst/>
            </a:prstGeom>
            <a:noFill/>
            <a:ln w="9525">
              <a:solidFill>
                <a:srgbClr val="FF3300"/>
              </a:solidFill>
              <a:prstDash val="dash"/>
              <a:round/>
              <a:headEnd/>
              <a:tailEnd/>
            </a:ln>
          </p:spPr>
          <p:txBody>
            <a:bodyPr/>
            <a:lstStyle/>
            <a:p>
              <a:endParaRPr lang="es-ES_tradnl"/>
            </a:p>
          </p:txBody>
        </p:sp>
        <p:sp>
          <p:nvSpPr>
            <p:cNvPr id="65613" name="Text Box 19"/>
            <p:cNvSpPr txBox="1">
              <a:spLocks noChangeArrowheads="1"/>
            </p:cNvSpPr>
            <p:nvPr/>
          </p:nvSpPr>
          <p:spPr bwMode="auto">
            <a:xfrm>
              <a:off x="3520" y="1174"/>
              <a:ext cx="520" cy="212"/>
            </a:xfrm>
            <a:prstGeom prst="rect">
              <a:avLst/>
            </a:prstGeom>
            <a:noFill/>
            <a:ln w="9525">
              <a:noFill/>
              <a:miter lim="800000"/>
              <a:headEnd/>
              <a:tailEnd/>
            </a:ln>
          </p:spPr>
          <p:txBody>
            <a:bodyPr>
              <a:spAutoFit/>
            </a:bodyPr>
            <a:lstStyle/>
            <a:p>
              <a:pPr>
                <a:spcBef>
                  <a:spcPct val="50000"/>
                </a:spcBef>
              </a:pPr>
              <a:r>
                <a:rPr lang="es-ES" sz="1600" b="1">
                  <a:solidFill>
                    <a:srgbClr val="FF3300"/>
                  </a:solidFill>
                  <a:latin typeface="Times New Roman" pitchFamily="18" charset="0"/>
                  <a:cs typeface="Arial" charset="0"/>
                </a:rPr>
                <a:t>23,27º</a:t>
              </a:r>
            </a:p>
          </p:txBody>
        </p:sp>
      </p:grpSp>
      <p:sp>
        <p:nvSpPr>
          <p:cNvPr id="86052" name="Line 36"/>
          <p:cNvSpPr>
            <a:spLocks noChangeShapeType="1"/>
          </p:cNvSpPr>
          <p:nvPr/>
        </p:nvSpPr>
        <p:spPr bwMode="auto">
          <a:xfrm flipH="1" flipV="1">
            <a:off x="1431925" y="3297238"/>
            <a:ext cx="3725863" cy="457200"/>
          </a:xfrm>
          <a:prstGeom prst="line">
            <a:avLst/>
          </a:prstGeom>
          <a:noFill/>
          <a:ln w="12700">
            <a:solidFill>
              <a:schemeClr val="bg1"/>
            </a:solidFill>
            <a:prstDash val="dash"/>
            <a:round/>
            <a:headEnd/>
            <a:tailEnd/>
          </a:ln>
        </p:spPr>
        <p:txBody>
          <a:bodyPr/>
          <a:lstStyle/>
          <a:p>
            <a:endParaRPr lang="es-ES_tradnl"/>
          </a:p>
        </p:txBody>
      </p:sp>
      <p:sp>
        <p:nvSpPr>
          <p:cNvPr id="86053" name="Line 37"/>
          <p:cNvSpPr>
            <a:spLocks noChangeShapeType="1"/>
          </p:cNvSpPr>
          <p:nvPr/>
        </p:nvSpPr>
        <p:spPr bwMode="auto">
          <a:xfrm flipH="1">
            <a:off x="1035050" y="3759200"/>
            <a:ext cx="4122738" cy="488950"/>
          </a:xfrm>
          <a:prstGeom prst="line">
            <a:avLst/>
          </a:prstGeom>
          <a:noFill/>
          <a:ln w="12700">
            <a:solidFill>
              <a:schemeClr val="bg1"/>
            </a:solidFill>
            <a:prstDash val="dash"/>
            <a:round/>
            <a:headEnd/>
            <a:tailEnd/>
          </a:ln>
        </p:spPr>
        <p:txBody>
          <a:bodyPr/>
          <a:lstStyle/>
          <a:p>
            <a:endParaRPr lang="es-ES_tradnl"/>
          </a:p>
        </p:txBody>
      </p:sp>
      <p:sp>
        <p:nvSpPr>
          <p:cNvPr id="86054" name="Line 38"/>
          <p:cNvSpPr>
            <a:spLocks noChangeShapeType="1"/>
          </p:cNvSpPr>
          <p:nvPr/>
        </p:nvSpPr>
        <p:spPr bwMode="auto">
          <a:xfrm flipV="1">
            <a:off x="5148263" y="3286125"/>
            <a:ext cx="2840037" cy="468313"/>
          </a:xfrm>
          <a:prstGeom prst="line">
            <a:avLst/>
          </a:prstGeom>
          <a:noFill/>
          <a:ln w="12700">
            <a:solidFill>
              <a:schemeClr val="bg1"/>
            </a:solidFill>
            <a:prstDash val="dash"/>
            <a:round/>
            <a:headEnd/>
            <a:tailEnd/>
          </a:ln>
        </p:spPr>
        <p:txBody>
          <a:bodyPr/>
          <a:lstStyle/>
          <a:p>
            <a:endParaRPr lang="es-ES_tradnl"/>
          </a:p>
        </p:txBody>
      </p:sp>
      <p:sp>
        <p:nvSpPr>
          <p:cNvPr id="86055" name="Line 39"/>
          <p:cNvSpPr>
            <a:spLocks noChangeShapeType="1"/>
          </p:cNvSpPr>
          <p:nvPr/>
        </p:nvSpPr>
        <p:spPr bwMode="auto">
          <a:xfrm>
            <a:off x="5162550" y="3763963"/>
            <a:ext cx="2417763" cy="460375"/>
          </a:xfrm>
          <a:prstGeom prst="line">
            <a:avLst/>
          </a:prstGeom>
          <a:noFill/>
          <a:ln w="12700">
            <a:solidFill>
              <a:schemeClr val="bg1"/>
            </a:solidFill>
            <a:prstDash val="dash"/>
            <a:round/>
            <a:headEnd/>
            <a:tailEnd/>
          </a:ln>
        </p:spPr>
        <p:txBody>
          <a:bodyPr/>
          <a:lstStyle/>
          <a:p>
            <a:endParaRPr lang="es-ES_tradnl"/>
          </a:p>
        </p:txBody>
      </p:sp>
      <p:grpSp>
        <p:nvGrpSpPr>
          <p:cNvPr id="9" name="Group 43"/>
          <p:cNvGrpSpPr>
            <a:grpSpLocks/>
          </p:cNvGrpSpPr>
          <p:nvPr/>
        </p:nvGrpSpPr>
        <p:grpSpPr bwMode="auto">
          <a:xfrm rot="9737516" flipH="1">
            <a:off x="1382713" y="4149725"/>
            <a:ext cx="449262" cy="936625"/>
            <a:chOff x="617" y="2456"/>
            <a:chExt cx="589" cy="1230"/>
          </a:xfrm>
        </p:grpSpPr>
        <p:sp>
          <p:nvSpPr>
            <p:cNvPr id="65599" name="Freeform 44"/>
            <p:cNvSpPr>
              <a:spLocks/>
            </p:cNvSpPr>
            <p:nvPr/>
          </p:nvSpPr>
          <p:spPr bwMode="auto">
            <a:xfrm>
              <a:off x="776" y="2696"/>
              <a:ext cx="16" cy="447"/>
            </a:xfrm>
            <a:custGeom>
              <a:avLst/>
              <a:gdLst>
                <a:gd name="T0" fmla="*/ 0 w 9"/>
                <a:gd name="T1" fmla="*/ 0 h 252"/>
                <a:gd name="T2" fmla="*/ 4994 w 9"/>
                <a:gd name="T3" fmla="*/ 102734 h 252"/>
                <a:gd name="T4" fmla="*/ 15783 w 9"/>
                <a:gd name="T5" fmla="*/ 222006 h 252"/>
                <a:gd name="T6" fmla="*/ 0 w 9"/>
                <a:gd name="T7" fmla="*/ 433899 h 252"/>
                <a:gd name="T8" fmla="*/ 0 60000 65536"/>
                <a:gd name="T9" fmla="*/ 0 60000 65536"/>
                <a:gd name="T10" fmla="*/ 0 60000 65536"/>
                <a:gd name="T11" fmla="*/ 0 60000 65536"/>
                <a:gd name="T12" fmla="*/ 0 w 9"/>
                <a:gd name="T13" fmla="*/ 0 h 252"/>
                <a:gd name="T14" fmla="*/ 9 w 9"/>
                <a:gd name="T15" fmla="*/ 252 h 252"/>
              </a:gdLst>
              <a:ahLst/>
              <a:cxnLst>
                <a:cxn ang="T8">
                  <a:pos x="T0" y="T1"/>
                </a:cxn>
                <a:cxn ang="T9">
                  <a:pos x="T2" y="T3"/>
                </a:cxn>
                <a:cxn ang="T10">
                  <a:pos x="T4" y="T5"/>
                </a:cxn>
                <a:cxn ang="T11">
                  <a:pos x="T6" y="T7"/>
                </a:cxn>
              </a:cxnLst>
              <a:rect l="T12" t="T13" r="T14" b="T15"/>
              <a:pathLst>
                <a:path w="9" h="252">
                  <a:moveTo>
                    <a:pt x="0" y="0"/>
                  </a:moveTo>
                  <a:cubicBezTo>
                    <a:pt x="1" y="19"/>
                    <a:pt x="2" y="39"/>
                    <a:pt x="3" y="60"/>
                  </a:cubicBezTo>
                  <a:cubicBezTo>
                    <a:pt x="4" y="81"/>
                    <a:pt x="9" y="97"/>
                    <a:pt x="9" y="129"/>
                  </a:cubicBezTo>
                  <a:cubicBezTo>
                    <a:pt x="9" y="161"/>
                    <a:pt x="4" y="206"/>
                    <a:pt x="0" y="252"/>
                  </a:cubicBezTo>
                </a:path>
              </a:pathLst>
            </a:custGeom>
            <a:noFill/>
            <a:ln w="28575">
              <a:solidFill>
                <a:srgbClr val="FFFF00"/>
              </a:solidFill>
              <a:round/>
              <a:headEnd/>
              <a:tailEnd/>
            </a:ln>
          </p:spPr>
          <p:txBody>
            <a:bodyPr rot="10800000"/>
            <a:lstStyle/>
            <a:p>
              <a:endParaRPr lang="es-ES_tradnl"/>
            </a:p>
          </p:txBody>
        </p:sp>
        <p:sp>
          <p:nvSpPr>
            <p:cNvPr id="65600" name="Oval 45"/>
            <p:cNvSpPr>
              <a:spLocks noChangeArrowheads="1"/>
            </p:cNvSpPr>
            <p:nvPr/>
          </p:nvSpPr>
          <p:spPr bwMode="auto">
            <a:xfrm>
              <a:off x="675" y="2456"/>
              <a:ext cx="234" cy="234"/>
            </a:xfrm>
            <a:prstGeom prst="ellipse">
              <a:avLst/>
            </a:prstGeom>
            <a:solidFill>
              <a:srgbClr val="C0C0C0"/>
            </a:solidFill>
            <a:ln w="28575">
              <a:solidFill>
                <a:srgbClr val="FFFF00"/>
              </a:solidFill>
              <a:round/>
              <a:headEnd/>
              <a:tailEnd/>
            </a:ln>
          </p:spPr>
          <p:txBody>
            <a:bodyPr rot="10800000" wrap="none" anchor="ctr"/>
            <a:lstStyle/>
            <a:p>
              <a:endParaRPr lang="es-ES_tradnl" sz="2400">
                <a:solidFill>
                  <a:srgbClr val="000000"/>
                </a:solidFill>
                <a:latin typeface="Times New Roman" pitchFamily="18" charset="0"/>
                <a:cs typeface="Arial" charset="0"/>
              </a:endParaRPr>
            </a:p>
          </p:txBody>
        </p:sp>
        <p:sp>
          <p:nvSpPr>
            <p:cNvPr id="65601" name="Freeform 46"/>
            <p:cNvSpPr>
              <a:spLocks/>
            </p:cNvSpPr>
            <p:nvPr/>
          </p:nvSpPr>
          <p:spPr bwMode="auto">
            <a:xfrm>
              <a:off x="617" y="2893"/>
              <a:ext cx="170" cy="207"/>
            </a:xfrm>
            <a:custGeom>
              <a:avLst/>
              <a:gdLst>
                <a:gd name="T0" fmla="*/ 161666 w 96"/>
                <a:gd name="T1" fmla="*/ 0 h 117"/>
                <a:gd name="T2" fmla="*/ 0 w 96"/>
                <a:gd name="T3" fmla="*/ 75472 h 117"/>
                <a:gd name="T4" fmla="*/ 151311 w 96"/>
                <a:gd name="T5" fmla="*/ 194688 h 117"/>
                <a:gd name="T6" fmla="*/ 0 60000 65536"/>
                <a:gd name="T7" fmla="*/ 0 60000 65536"/>
                <a:gd name="T8" fmla="*/ 0 60000 65536"/>
                <a:gd name="T9" fmla="*/ 0 w 96"/>
                <a:gd name="T10" fmla="*/ 0 h 117"/>
                <a:gd name="T11" fmla="*/ 96 w 96"/>
                <a:gd name="T12" fmla="*/ 117 h 117"/>
              </a:gdLst>
              <a:ahLst/>
              <a:cxnLst>
                <a:cxn ang="T6">
                  <a:pos x="T0" y="T1"/>
                </a:cxn>
                <a:cxn ang="T7">
                  <a:pos x="T2" y="T3"/>
                </a:cxn>
                <a:cxn ang="T8">
                  <a:pos x="T4" y="T5"/>
                </a:cxn>
              </a:cxnLst>
              <a:rect l="T9" t="T10" r="T11" b="T12"/>
              <a:pathLst>
                <a:path w="96" h="117">
                  <a:moveTo>
                    <a:pt x="96" y="0"/>
                  </a:moveTo>
                  <a:lnTo>
                    <a:pt x="0" y="45"/>
                  </a:lnTo>
                  <a:lnTo>
                    <a:pt x="90" y="117"/>
                  </a:lnTo>
                </a:path>
              </a:pathLst>
            </a:custGeom>
            <a:noFill/>
            <a:ln w="28575">
              <a:solidFill>
                <a:srgbClr val="FFFF00"/>
              </a:solidFill>
              <a:round/>
              <a:headEnd/>
              <a:tailEnd/>
            </a:ln>
          </p:spPr>
          <p:txBody>
            <a:bodyPr rot="10800000"/>
            <a:lstStyle/>
            <a:p>
              <a:endParaRPr lang="es-ES_tradnl"/>
            </a:p>
          </p:txBody>
        </p:sp>
        <p:sp>
          <p:nvSpPr>
            <p:cNvPr id="65602" name="Freeform 47"/>
            <p:cNvSpPr>
              <a:spLocks/>
            </p:cNvSpPr>
            <p:nvPr/>
          </p:nvSpPr>
          <p:spPr bwMode="auto">
            <a:xfrm rot="371417" flipH="1">
              <a:off x="690" y="3141"/>
              <a:ext cx="131" cy="500"/>
            </a:xfrm>
            <a:custGeom>
              <a:avLst/>
              <a:gdLst>
                <a:gd name="T0" fmla="*/ 76476 w 74"/>
                <a:gd name="T1" fmla="*/ 0 h 282"/>
                <a:gd name="T2" fmla="*/ 0 w 74"/>
                <a:gd name="T3" fmla="*/ 202078 h 282"/>
                <a:gd name="T4" fmla="*/ 124342 w 74"/>
                <a:gd name="T5" fmla="*/ 482993 h 282"/>
                <a:gd name="T6" fmla="*/ 0 60000 65536"/>
                <a:gd name="T7" fmla="*/ 0 60000 65536"/>
                <a:gd name="T8" fmla="*/ 0 60000 65536"/>
                <a:gd name="T9" fmla="*/ 0 w 74"/>
                <a:gd name="T10" fmla="*/ 0 h 282"/>
                <a:gd name="T11" fmla="*/ 74 w 74"/>
                <a:gd name="T12" fmla="*/ 282 h 282"/>
              </a:gdLst>
              <a:ahLst/>
              <a:cxnLst>
                <a:cxn ang="T6">
                  <a:pos x="T0" y="T1"/>
                </a:cxn>
                <a:cxn ang="T7">
                  <a:pos x="T2" y="T3"/>
                </a:cxn>
                <a:cxn ang="T8">
                  <a:pos x="T4" y="T5"/>
                </a:cxn>
              </a:cxnLst>
              <a:rect l="T9" t="T10" r="T11" b="T12"/>
              <a:pathLst>
                <a:path w="74" h="282">
                  <a:moveTo>
                    <a:pt x="46" y="0"/>
                  </a:moveTo>
                  <a:lnTo>
                    <a:pt x="0" y="118"/>
                  </a:lnTo>
                  <a:lnTo>
                    <a:pt x="74" y="282"/>
                  </a:lnTo>
                </a:path>
              </a:pathLst>
            </a:custGeom>
            <a:noFill/>
            <a:ln w="28575">
              <a:solidFill>
                <a:srgbClr val="FFFF00"/>
              </a:solidFill>
              <a:round/>
              <a:headEnd/>
              <a:tailEnd/>
            </a:ln>
          </p:spPr>
          <p:txBody>
            <a:bodyPr rot="10800000"/>
            <a:lstStyle/>
            <a:p>
              <a:endParaRPr lang="es-ES_tradnl"/>
            </a:p>
          </p:txBody>
        </p:sp>
        <p:sp>
          <p:nvSpPr>
            <p:cNvPr id="65603" name="Freeform 48"/>
            <p:cNvSpPr>
              <a:spLocks/>
            </p:cNvSpPr>
            <p:nvPr/>
          </p:nvSpPr>
          <p:spPr bwMode="auto">
            <a:xfrm>
              <a:off x="775" y="3145"/>
              <a:ext cx="142" cy="501"/>
            </a:xfrm>
            <a:custGeom>
              <a:avLst/>
              <a:gdLst>
                <a:gd name="T0" fmla="*/ 0 w 80"/>
                <a:gd name="T1" fmla="*/ 0 h 282"/>
                <a:gd name="T2" fmla="*/ 138729 w 80"/>
                <a:gd name="T3" fmla="*/ 263130 h 282"/>
                <a:gd name="T4" fmla="*/ 48976 w 80"/>
                <a:gd name="T5" fmla="*/ 495228 h 282"/>
                <a:gd name="T6" fmla="*/ 0 60000 65536"/>
                <a:gd name="T7" fmla="*/ 0 60000 65536"/>
                <a:gd name="T8" fmla="*/ 0 60000 65536"/>
                <a:gd name="T9" fmla="*/ 0 w 80"/>
                <a:gd name="T10" fmla="*/ 0 h 282"/>
                <a:gd name="T11" fmla="*/ 80 w 80"/>
                <a:gd name="T12" fmla="*/ 282 h 282"/>
              </a:gdLst>
              <a:ahLst/>
              <a:cxnLst>
                <a:cxn ang="T6">
                  <a:pos x="T0" y="T1"/>
                </a:cxn>
                <a:cxn ang="T7">
                  <a:pos x="T2" y="T3"/>
                </a:cxn>
                <a:cxn ang="T8">
                  <a:pos x="T4" y="T5"/>
                </a:cxn>
              </a:cxnLst>
              <a:rect l="T9" t="T10" r="T11" b="T12"/>
              <a:pathLst>
                <a:path w="80" h="282">
                  <a:moveTo>
                    <a:pt x="0" y="0"/>
                  </a:moveTo>
                  <a:lnTo>
                    <a:pt x="80" y="150"/>
                  </a:lnTo>
                  <a:lnTo>
                    <a:pt x="28" y="282"/>
                  </a:lnTo>
                </a:path>
              </a:pathLst>
            </a:custGeom>
            <a:noFill/>
            <a:ln w="28575">
              <a:solidFill>
                <a:srgbClr val="FFFF00"/>
              </a:solidFill>
              <a:round/>
              <a:headEnd/>
              <a:tailEnd/>
            </a:ln>
          </p:spPr>
          <p:txBody>
            <a:bodyPr rot="10800000"/>
            <a:lstStyle/>
            <a:p>
              <a:endParaRPr lang="es-ES_tradnl"/>
            </a:p>
          </p:txBody>
        </p:sp>
        <p:sp>
          <p:nvSpPr>
            <p:cNvPr id="65604" name="Freeform 49"/>
            <p:cNvSpPr>
              <a:spLocks/>
            </p:cNvSpPr>
            <p:nvPr/>
          </p:nvSpPr>
          <p:spPr bwMode="auto">
            <a:xfrm>
              <a:off x="666" y="3097"/>
              <a:ext cx="110" cy="78"/>
            </a:xfrm>
            <a:custGeom>
              <a:avLst/>
              <a:gdLst>
                <a:gd name="T0" fmla="*/ 105355 w 62"/>
                <a:gd name="T1" fmla="*/ 8679 h 44"/>
                <a:gd name="T2" fmla="*/ 71392 w 62"/>
                <a:gd name="T3" fmla="*/ 3627 h 44"/>
                <a:gd name="T4" fmla="*/ 13576 w 62"/>
                <a:gd name="T5" fmla="*/ 28887 h 44"/>
                <a:gd name="T6" fmla="*/ 2062 w 62"/>
                <a:gd name="T7" fmla="*/ 64655 h 44"/>
                <a:gd name="T8" fmla="*/ 22680 w 62"/>
                <a:gd name="T9" fmla="*/ 73334 h 44"/>
                <a:gd name="T10" fmla="*/ 79402 w 62"/>
                <a:gd name="T11" fmla="*/ 52767 h 44"/>
                <a:gd name="T12" fmla="*/ 105355 w 62"/>
                <a:gd name="T13" fmla="*/ 8679 h 44"/>
                <a:gd name="T14" fmla="*/ 0 60000 65536"/>
                <a:gd name="T15" fmla="*/ 0 60000 65536"/>
                <a:gd name="T16" fmla="*/ 0 60000 65536"/>
                <a:gd name="T17" fmla="*/ 0 60000 65536"/>
                <a:gd name="T18" fmla="*/ 0 60000 65536"/>
                <a:gd name="T19" fmla="*/ 0 60000 65536"/>
                <a:gd name="T20" fmla="*/ 0 60000 65536"/>
                <a:gd name="T21" fmla="*/ 0 w 62"/>
                <a:gd name="T22" fmla="*/ 0 h 44"/>
                <a:gd name="T23" fmla="*/ 62 w 62"/>
                <a:gd name="T24" fmla="*/ 44 h 4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2" h="44">
                  <a:moveTo>
                    <a:pt x="61" y="5"/>
                  </a:moveTo>
                  <a:cubicBezTo>
                    <a:pt x="60" y="0"/>
                    <a:pt x="50" y="0"/>
                    <a:pt x="41" y="2"/>
                  </a:cubicBezTo>
                  <a:cubicBezTo>
                    <a:pt x="32" y="4"/>
                    <a:pt x="15" y="11"/>
                    <a:pt x="8" y="17"/>
                  </a:cubicBezTo>
                  <a:cubicBezTo>
                    <a:pt x="1" y="23"/>
                    <a:pt x="0" y="34"/>
                    <a:pt x="1" y="38"/>
                  </a:cubicBezTo>
                  <a:cubicBezTo>
                    <a:pt x="2" y="42"/>
                    <a:pt x="6" y="44"/>
                    <a:pt x="13" y="43"/>
                  </a:cubicBezTo>
                  <a:cubicBezTo>
                    <a:pt x="20" y="42"/>
                    <a:pt x="38" y="37"/>
                    <a:pt x="46" y="31"/>
                  </a:cubicBezTo>
                  <a:cubicBezTo>
                    <a:pt x="54" y="25"/>
                    <a:pt x="62" y="10"/>
                    <a:pt x="61" y="5"/>
                  </a:cubicBezTo>
                  <a:close/>
                </a:path>
              </a:pathLst>
            </a:custGeom>
            <a:solidFill>
              <a:srgbClr val="C0C0C0"/>
            </a:solidFill>
            <a:ln w="28575">
              <a:solidFill>
                <a:srgbClr val="FFFF00"/>
              </a:solidFill>
              <a:round/>
              <a:headEnd/>
              <a:tailEnd/>
            </a:ln>
          </p:spPr>
          <p:txBody>
            <a:bodyPr rot="10800000"/>
            <a:lstStyle/>
            <a:p>
              <a:endParaRPr lang="es-ES_tradnl"/>
            </a:p>
          </p:txBody>
        </p:sp>
        <p:grpSp>
          <p:nvGrpSpPr>
            <p:cNvPr id="65605" name="Group 50"/>
            <p:cNvGrpSpPr>
              <a:grpSpLocks/>
            </p:cNvGrpSpPr>
            <p:nvPr/>
          </p:nvGrpSpPr>
          <p:grpSpPr bwMode="auto">
            <a:xfrm>
              <a:off x="803" y="2878"/>
              <a:ext cx="403" cy="165"/>
              <a:chOff x="1366" y="3089"/>
              <a:chExt cx="227" cy="93"/>
            </a:xfrm>
          </p:grpSpPr>
          <p:sp>
            <p:nvSpPr>
              <p:cNvPr id="65608" name="Freeform 51"/>
              <p:cNvSpPr>
                <a:spLocks/>
              </p:cNvSpPr>
              <p:nvPr/>
            </p:nvSpPr>
            <p:spPr bwMode="auto">
              <a:xfrm>
                <a:off x="1432" y="3139"/>
                <a:ext cx="98" cy="34"/>
              </a:xfrm>
              <a:custGeom>
                <a:avLst/>
                <a:gdLst>
                  <a:gd name="T0" fmla="*/ 0 w 118"/>
                  <a:gd name="T1" fmla="*/ 2 h 42"/>
                  <a:gd name="T2" fmla="*/ 6 w 118"/>
                  <a:gd name="T3" fmla="*/ 2 h 42"/>
                  <a:gd name="T4" fmla="*/ 10 w 118"/>
                  <a:gd name="T5" fmla="*/ 0 h 42"/>
                  <a:gd name="T6" fmla="*/ 0 60000 65536"/>
                  <a:gd name="T7" fmla="*/ 0 60000 65536"/>
                  <a:gd name="T8" fmla="*/ 0 60000 65536"/>
                  <a:gd name="T9" fmla="*/ 0 w 118"/>
                  <a:gd name="T10" fmla="*/ 0 h 42"/>
                  <a:gd name="T11" fmla="*/ 118 w 118"/>
                  <a:gd name="T12" fmla="*/ 42 h 42"/>
                </a:gdLst>
                <a:ahLst/>
                <a:cxnLst>
                  <a:cxn ang="T6">
                    <a:pos x="T0" y="T1"/>
                  </a:cxn>
                  <a:cxn ang="T7">
                    <a:pos x="T2" y="T3"/>
                  </a:cxn>
                  <a:cxn ang="T8">
                    <a:pos x="T4" y="T5"/>
                  </a:cxn>
                </a:cxnLst>
                <a:rect l="T9" t="T10" r="T11" b="T12"/>
                <a:pathLst>
                  <a:path w="118" h="42">
                    <a:moveTo>
                      <a:pt x="0" y="42"/>
                    </a:moveTo>
                    <a:cubicBezTo>
                      <a:pt x="24" y="30"/>
                      <a:pt x="48" y="19"/>
                      <a:pt x="68" y="12"/>
                    </a:cubicBezTo>
                    <a:cubicBezTo>
                      <a:pt x="88" y="5"/>
                      <a:pt x="110" y="2"/>
                      <a:pt x="118" y="0"/>
                    </a:cubicBezTo>
                  </a:path>
                </a:pathLst>
              </a:custGeom>
              <a:noFill/>
              <a:ln w="28575">
                <a:solidFill>
                  <a:srgbClr val="FFFF00"/>
                </a:solidFill>
                <a:round/>
                <a:headEnd/>
                <a:tailEnd/>
              </a:ln>
            </p:spPr>
            <p:txBody>
              <a:bodyPr rot="10800000"/>
              <a:lstStyle/>
              <a:p>
                <a:endParaRPr lang="es-ES_tradnl"/>
              </a:p>
            </p:txBody>
          </p:sp>
          <p:sp>
            <p:nvSpPr>
              <p:cNvPr id="65609" name="Freeform 52"/>
              <p:cNvSpPr>
                <a:spLocks/>
              </p:cNvSpPr>
              <p:nvPr/>
            </p:nvSpPr>
            <p:spPr bwMode="auto">
              <a:xfrm>
                <a:off x="1527" y="3093"/>
                <a:ext cx="66" cy="49"/>
              </a:xfrm>
              <a:custGeom>
                <a:avLst/>
                <a:gdLst>
                  <a:gd name="T0" fmla="*/ 3 w 66"/>
                  <a:gd name="T1" fmla="*/ 45 h 49"/>
                  <a:gd name="T2" fmla="*/ 26 w 66"/>
                  <a:gd name="T3" fmla="*/ 48 h 49"/>
                  <a:gd name="T4" fmla="*/ 54 w 66"/>
                  <a:gd name="T5" fmla="*/ 37 h 49"/>
                  <a:gd name="T6" fmla="*/ 66 w 66"/>
                  <a:gd name="T7" fmla="*/ 15 h 49"/>
                  <a:gd name="T8" fmla="*/ 56 w 66"/>
                  <a:gd name="T9" fmla="*/ 1 h 49"/>
                  <a:gd name="T10" fmla="*/ 26 w 66"/>
                  <a:gd name="T11" fmla="*/ 7 h 49"/>
                  <a:gd name="T12" fmla="*/ 8 w 66"/>
                  <a:gd name="T13" fmla="*/ 25 h 49"/>
                  <a:gd name="T14" fmla="*/ 3 w 66"/>
                  <a:gd name="T15" fmla="*/ 45 h 49"/>
                  <a:gd name="T16" fmla="*/ 0 60000 65536"/>
                  <a:gd name="T17" fmla="*/ 0 60000 65536"/>
                  <a:gd name="T18" fmla="*/ 0 60000 65536"/>
                  <a:gd name="T19" fmla="*/ 0 60000 65536"/>
                  <a:gd name="T20" fmla="*/ 0 60000 65536"/>
                  <a:gd name="T21" fmla="*/ 0 60000 65536"/>
                  <a:gd name="T22" fmla="*/ 0 60000 65536"/>
                  <a:gd name="T23" fmla="*/ 0 60000 65536"/>
                  <a:gd name="T24" fmla="*/ 0 w 66"/>
                  <a:gd name="T25" fmla="*/ 0 h 49"/>
                  <a:gd name="T26" fmla="*/ 66 w 66"/>
                  <a:gd name="T27" fmla="*/ 49 h 4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6" h="49">
                    <a:moveTo>
                      <a:pt x="3" y="45"/>
                    </a:moveTo>
                    <a:cubicBezTo>
                      <a:pt x="6" y="49"/>
                      <a:pt x="18" y="49"/>
                      <a:pt x="26" y="48"/>
                    </a:cubicBezTo>
                    <a:cubicBezTo>
                      <a:pt x="34" y="47"/>
                      <a:pt x="47" y="42"/>
                      <a:pt x="54" y="37"/>
                    </a:cubicBezTo>
                    <a:cubicBezTo>
                      <a:pt x="61" y="32"/>
                      <a:pt x="66" y="21"/>
                      <a:pt x="66" y="15"/>
                    </a:cubicBezTo>
                    <a:cubicBezTo>
                      <a:pt x="66" y="9"/>
                      <a:pt x="63" y="2"/>
                      <a:pt x="56" y="1"/>
                    </a:cubicBezTo>
                    <a:cubicBezTo>
                      <a:pt x="49" y="0"/>
                      <a:pt x="34" y="3"/>
                      <a:pt x="26" y="7"/>
                    </a:cubicBezTo>
                    <a:cubicBezTo>
                      <a:pt x="18" y="11"/>
                      <a:pt x="13" y="19"/>
                      <a:pt x="8" y="25"/>
                    </a:cubicBezTo>
                    <a:cubicBezTo>
                      <a:pt x="3" y="31"/>
                      <a:pt x="0" y="41"/>
                      <a:pt x="3" y="45"/>
                    </a:cubicBezTo>
                    <a:close/>
                  </a:path>
                </a:pathLst>
              </a:custGeom>
              <a:solidFill>
                <a:srgbClr val="C0C0C0"/>
              </a:solidFill>
              <a:ln w="28575">
                <a:solidFill>
                  <a:srgbClr val="FFFF00"/>
                </a:solidFill>
                <a:round/>
                <a:headEnd/>
                <a:tailEnd/>
              </a:ln>
            </p:spPr>
            <p:txBody>
              <a:bodyPr rot="10800000"/>
              <a:lstStyle/>
              <a:p>
                <a:endParaRPr lang="es-ES_tradnl"/>
              </a:p>
            </p:txBody>
          </p:sp>
          <p:sp>
            <p:nvSpPr>
              <p:cNvPr id="65610" name="Line 53"/>
              <p:cNvSpPr>
                <a:spLocks noChangeShapeType="1"/>
              </p:cNvSpPr>
              <p:nvPr/>
            </p:nvSpPr>
            <p:spPr bwMode="auto">
              <a:xfrm rot="-879080">
                <a:off x="1366" y="3089"/>
                <a:ext cx="54" cy="93"/>
              </a:xfrm>
              <a:prstGeom prst="line">
                <a:avLst/>
              </a:prstGeom>
              <a:noFill/>
              <a:ln w="28575">
                <a:solidFill>
                  <a:srgbClr val="FFFF00"/>
                </a:solidFill>
                <a:round/>
                <a:headEnd/>
                <a:tailEnd/>
              </a:ln>
            </p:spPr>
            <p:txBody>
              <a:bodyPr/>
              <a:lstStyle/>
              <a:p>
                <a:endParaRPr lang="es-ES_tradnl"/>
              </a:p>
            </p:txBody>
          </p:sp>
        </p:grpSp>
        <p:sp>
          <p:nvSpPr>
            <p:cNvPr id="65606" name="Freeform 54"/>
            <p:cNvSpPr>
              <a:spLocks/>
            </p:cNvSpPr>
            <p:nvPr/>
          </p:nvSpPr>
          <p:spPr bwMode="auto">
            <a:xfrm>
              <a:off x="816" y="3628"/>
              <a:ext cx="125" cy="58"/>
            </a:xfrm>
            <a:custGeom>
              <a:avLst/>
              <a:gdLst>
                <a:gd name="T0" fmla="*/ 0 w 125"/>
                <a:gd name="T1" fmla="*/ 2 h 76"/>
                <a:gd name="T2" fmla="*/ 14 w 125"/>
                <a:gd name="T3" fmla="*/ 2 h 76"/>
                <a:gd name="T4" fmla="*/ 76 w 125"/>
                <a:gd name="T5" fmla="*/ 2 h 76"/>
                <a:gd name="T6" fmla="*/ 118 w 125"/>
                <a:gd name="T7" fmla="*/ 2 h 76"/>
                <a:gd name="T8" fmla="*/ 120 w 125"/>
                <a:gd name="T9" fmla="*/ 2 h 76"/>
                <a:gd name="T10" fmla="*/ 88 w 125"/>
                <a:gd name="T11" fmla="*/ 2 h 76"/>
                <a:gd name="T12" fmla="*/ 46 w 125"/>
                <a:gd name="T13" fmla="*/ 2 h 76"/>
                <a:gd name="T14" fmla="*/ 12 w 125"/>
                <a:gd name="T15" fmla="*/ 2 h 76"/>
                <a:gd name="T16" fmla="*/ 0 w 125"/>
                <a:gd name="T17" fmla="*/ 2 h 7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5"/>
                <a:gd name="T28" fmla="*/ 0 h 76"/>
                <a:gd name="T29" fmla="*/ 125 w 125"/>
                <a:gd name="T30" fmla="*/ 76 h 7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5" h="76">
                  <a:moveTo>
                    <a:pt x="0" y="38"/>
                  </a:moveTo>
                  <a:cubicBezTo>
                    <a:pt x="0" y="29"/>
                    <a:pt x="1" y="14"/>
                    <a:pt x="14" y="8"/>
                  </a:cubicBezTo>
                  <a:cubicBezTo>
                    <a:pt x="27" y="2"/>
                    <a:pt x="59" y="0"/>
                    <a:pt x="76" y="2"/>
                  </a:cubicBezTo>
                  <a:cubicBezTo>
                    <a:pt x="93" y="4"/>
                    <a:pt x="111" y="13"/>
                    <a:pt x="118" y="20"/>
                  </a:cubicBezTo>
                  <a:cubicBezTo>
                    <a:pt x="125" y="27"/>
                    <a:pt x="125" y="37"/>
                    <a:pt x="120" y="46"/>
                  </a:cubicBezTo>
                  <a:cubicBezTo>
                    <a:pt x="115" y="55"/>
                    <a:pt x="100" y="68"/>
                    <a:pt x="88" y="72"/>
                  </a:cubicBezTo>
                  <a:cubicBezTo>
                    <a:pt x="76" y="76"/>
                    <a:pt x="59" y="73"/>
                    <a:pt x="46" y="72"/>
                  </a:cubicBezTo>
                  <a:cubicBezTo>
                    <a:pt x="33" y="71"/>
                    <a:pt x="20" y="70"/>
                    <a:pt x="12" y="64"/>
                  </a:cubicBezTo>
                  <a:cubicBezTo>
                    <a:pt x="4" y="58"/>
                    <a:pt x="0" y="47"/>
                    <a:pt x="0" y="38"/>
                  </a:cubicBezTo>
                  <a:close/>
                </a:path>
              </a:pathLst>
            </a:custGeom>
            <a:solidFill>
              <a:srgbClr val="969696"/>
            </a:solidFill>
            <a:ln w="19050">
              <a:solidFill>
                <a:srgbClr val="FFFF00"/>
              </a:solidFill>
              <a:round/>
              <a:headEnd/>
              <a:tailEnd/>
            </a:ln>
          </p:spPr>
          <p:txBody>
            <a:bodyPr rot="10800000"/>
            <a:lstStyle/>
            <a:p>
              <a:endParaRPr lang="es-ES_tradnl"/>
            </a:p>
          </p:txBody>
        </p:sp>
        <p:sp>
          <p:nvSpPr>
            <p:cNvPr id="65607" name="Freeform 55"/>
            <p:cNvSpPr>
              <a:spLocks/>
            </p:cNvSpPr>
            <p:nvPr/>
          </p:nvSpPr>
          <p:spPr bwMode="auto">
            <a:xfrm>
              <a:off x="642" y="3628"/>
              <a:ext cx="125" cy="58"/>
            </a:xfrm>
            <a:custGeom>
              <a:avLst/>
              <a:gdLst>
                <a:gd name="T0" fmla="*/ 0 w 125"/>
                <a:gd name="T1" fmla="*/ 2 h 76"/>
                <a:gd name="T2" fmla="*/ 14 w 125"/>
                <a:gd name="T3" fmla="*/ 2 h 76"/>
                <a:gd name="T4" fmla="*/ 76 w 125"/>
                <a:gd name="T5" fmla="*/ 2 h 76"/>
                <a:gd name="T6" fmla="*/ 118 w 125"/>
                <a:gd name="T7" fmla="*/ 2 h 76"/>
                <a:gd name="T8" fmla="*/ 120 w 125"/>
                <a:gd name="T9" fmla="*/ 2 h 76"/>
                <a:gd name="T10" fmla="*/ 88 w 125"/>
                <a:gd name="T11" fmla="*/ 2 h 76"/>
                <a:gd name="T12" fmla="*/ 46 w 125"/>
                <a:gd name="T13" fmla="*/ 2 h 76"/>
                <a:gd name="T14" fmla="*/ 12 w 125"/>
                <a:gd name="T15" fmla="*/ 2 h 76"/>
                <a:gd name="T16" fmla="*/ 0 w 125"/>
                <a:gd name="T17" fmla="*/ 2 h 7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5"/>
                <a:gd name="T28" fmla="*/ 0 h 76"/>
                <a:gd name="T29" fmla="*/ 125 w 125"/>
                <a:gd name="T30" fmla="*/ 76 h 7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5" h="76">
                  <a:moveTo>
                    <a:pt x="0" y="38"/>
                  </a:moveTo>
                  <a:cubicBezTo>
                    <a:pt x="0" y="29"/>
                    <a:pt x="1" y="14"/>
                    <a:pt x="14" y="8"/>
                  </a:cubicBezTo>
                  <a:cubicBezTo>
                    <a:pt x="27" y="2"/>
                    <a:pt x="59" y="0"/>
                    <a:pt x="76" y="2"/>
                  </a:cubicBezTo>
                  <a:cubicBezTo>
                    <a:pt x="93" y="4"/>
                    <a:pt x="111" y="13"/>
                    <a:pt x="118" y="20"/>
                  </a:cubicBezTo>
                  <a:cubicBezTo>
                    <a:pt x="125" y="27"/>
                    <a:pt x="125" y="37"/>
                    <a:pt x="120" y="46"/>
                  </a:cubicBezTo>
                  <a:cubicBezTo>
                    <a:pt x="115" y="55"/>
                    <a:pt x="100" y="68"/>
                    <a:pt x="88" y="72"/>
                  </a:cubicBezTo>
                  <a:cubicBezTo>
                    <a:pt x="76" y="76"/>
                    <a:pt x="59" y="73"/>
                    <a:pt x="46" y="72"/>
                  </a:cubicBezTo>
                  <a:cubicBezTo>
                    <a:pt x="33" y="71"/>
                    <a:pt x="20" y="70"/>
                    <a:pt x="12" y="64"/>
                  </a:cubicBezTo>
                  <a:cubicBezTo>
                    <a:pt x="4" y="58"/>
                    <a:pt x="0" y="47"/>
                    <a:pt x="0" y="38"/>
                  </a:cubicBezTo>
                  <a:close/>
                </a:path>
              </a:pathLst>
            </a:custGeom>
            <a:solidFill>
              <a:srgbClr val="969696"/>
            </a:solidFill>
            <a:ln w="19050">
              <a:solidFill>
                <a:srgbClr val="FFFF00"/>
              </a:solidFill>
              <a:round/>
              <a:headEnd/>
              <a:tailEnd/>
            </a:ln>
          </p:spPr>
          <p:txBody>
            <a:bodyPr rot="10800000"/>
            <a:lstStyle/>
            <a:p>
              <a:endParaRPr lang="es-ES_tradnl"/>
            </a:p>
          </p:txBody>
        </p:sp>
      </p:grpSp>
      <p:grpSp>
        <p:nvGrpSpPr>
          <p:cNvPr id="11" name="Group 69"/>
          <p:cNvGrpSpPr>
            <a:grpSpLocks/>
          </p:cNvGrpSpPr>
          <p:nvPr/>
        </p:nvGrpSpPr>
        <p:grpSpPr bwMode="auto">
          <a:xfrm rot="20408936" flipH="1">
            <a:off x="7172325" y="2468563"/>
            <a:ext cx="449263" cy="936625"/>
            <a:chOff x="617" y="2456"/>
            <a:chExt cx="589" cy="1230"/>
          </a:xfrm>
        </p:grpSpPr>
        <p:sp>
          <p:nvSpPr>
            <p:cNvPr id="65587" name="Freeform 70"/>
            <p:cNvSpPr>
              <a:spLocks/>
            </p:cNvSpPr>
            <p:nvPr/>
          </p:nvSpPr>
          <p:spPr bwMode="auto">
            <a:xfrm>
              <a:off x="776" y="2696"/>
              <a:ext cx="16" cy="447"/>
            </a:xfrm>
            <a:custGeom>
              <a:avLst/>
              <a:gdLst>
                <a:gd name="T0" fmla="*/ 0 w 9"/>
                <a:gd name="T1" fmla="*/ 0 h 252"/>
                <a:gd name="T2" fmla="*/ 4994 w 9"/>
                <a:gd name="T3" fmla="*/ 102734 h 252"/>
                <a:gd name="T4" fmla="*/ 15783 w 9"/>
                <a:gd name="T5" fmla="*/ 222006 h 252"/>
                <a:gd name="T6" fmla="*/ 0 w 9"/>
                <a:gd name="T7" fmla="*/ 433899 h 252"/>
                <a:gd name="T8" fmla="*/ 0 60000 65536"/>
                <a:gd name="T9" fmla="*/ 0 60000 65536"/>
                <a:gd name="T10" fmla="*/ 0 60000 65536"/>
                <a:gd name="T11" fmla="*/ 0 60000 65536"/>
                <a:gd name="T12" fmla="*/ 0 w 9"/>
                <a:gd name="T13" fmla="*/ 0 h 252"/>
                <a:gd name="T14" fmla="*/ 9 w 9"/>
                <a:gd name="T15" fmla="*/ 252 h 252"/>
              </a:gdLst>
              <a:ahLst/>
              <a:cxnLst>
                <a:cxn ang="T8">
                  <a:pos x="T0" y="T1"/>
                </a:cxn>
                <a:cxn ang="T9">
                  <a:pos x="T2" y="T3"/>
                </a:cxn>
                <a:cxn ang="T10">
                  <a:pos x="T4" y="T5"/>
                </a:cxn>
                <a:cxn ang="T11">
                  <a:pos x="T6" y="T7"/>
                </a:cxn>
              </a:cxnLst>
              <a:rect l="T12" t="T13" r="T14" b="T15"/>
              <a:pathLst>
                <a:path w="9" h="252">
                  <a:moveTo>
                    <a:pt x="0" y="0"/>
                  </a:moveTo>
                  <a:cubicBezTo>
                    <a:pt x="1" y="19"/>
                    <a:pt x="2" y="39"/>
                    <a:pt x="3" y="60"/>
                  </a:cubicBezTo>
                  <a:cubicBezTo>
                    <a:pt x="4" y="81"/>
                    <a:pt x="9" y="97"/>
                    <a:pt x="9" y="129"/>
                  </a:cubicBezTo>
                  <a:cubicBezTo>
                    <a:pt x="9" y="161"/>
                    <a:pt x="4" y="206"/>
                    <a:pt x="0" y="252"/>
                  </a:cubicBezTo>
                </a:path>
              </a:pathLst>
            </a:custGeom>
            <a:noFill/>
            <a:ln w="28575">
              <a:solidFill>
                <a:srgbClr val="FFFF00"/>
              </a:solidFill>
              <a:round/>
              <a:headEnd/>
              <a:tailEnd/>
            </a:ln>
          </p:spPr>
          <p:txBody>
            <a:bodyPr/>
            <a:lstStyle/>
            <a:p>
              <a:endParaRPr lang="es-ES_tradnl"/>
            </a:p>
          </p:txBody>
        </p:sp>
        <p:sp>
          <p:nvSpPr>
            <p:cNvPr id="65588" name="Oval 71"/>
            <p:cNvSpPr>
              <a:spLocks noChangeArrowheads="1"/>
            </p:cNvSpPr>
            <p:nvPr/>
          </p:nvSpPr>
          <p:spPr bwMode="auto">
            <a:xfrm>
              <a:off x="675" y="2456"/>
              <a:ext cx="234" cy="234"/>
            </a:xfrm>
            <a:prstGeom prst="ellipse">
              <a:avLst/>
            </a:prstGeom>
            <a:solidFill>
              <a:srgbClr val="C0C0C0"/>
            </a:solidFill>
            <a:ln w="28575">
              <a:solidFill>
                <a:srgbClr val="FFFF00"/>
              </a:solidFill>
              <a:round/>
              <a:headEnd/>
              <a:tailEnd/>
            </a:ln>
          </p:spPr>
          <p:txBody>
            <a:bodyPr wrap="none" anchor="ctr"/>
            <a:lstStyle/>
            <a:p>
              <a:endParaRPr lang="es-ES_tradnl" sz="2400">
                <a:solidFill>
                  <a:srgbClr val="000000"/>
                </a:solidFill>
                <a:latin typeface="Times New Roman" pitchFamily="18" charset="0"/>
                <a:cs typeface="Arial" charset="0"/>
              </a:endParaRPr>
            </a:p>
          </p:txBody>
        </p:sp>
        <p:sp>
          <p:nvSpPr>
            <p:cNvPr id="65589" name="Freeform 72"/>
            <p:cNvSpPr>
              <a:spLocks/>
            </p:cNvSpPr>
            <p:nvPr/>
          </p:nvSpPr>
          <p:spPr bwMode="auto">
            <a:xfrm>
              <a:off x="617" y="2893"/>
              <a:ext cx="170" cy="207"/>
            </a:xfrm>
            <a:custGeom>
              <a:avLst/>
              <a:gdLst>
                <a:gd name="T0" fmla="*/ 161666 w 96"/>
                <a:gd name="T1" fmla="*/ 0 h 117"/>
                <a:gd name="T2" fmla="*/ 0 w 96"/>
                <a:gd name="T3" fmla="*/ 75472 h 117"/>
                <a:gd name="T4" fmla="*/ 151311 w 96"/>
                <a:gd name="T5" fmla="*/ 194688 h 117"/>
                <a:gd name="T6" fmla="*/ 0 60000 65536"/>
                <a:gd name="T7" fmla="*/ 0 60000 65536"/>
                <a:gd name="T8" fmla="*/ 0 60000 65536"/>
                <a:gd name="T9" fmla="*/ 0 w 96"/>
                <a:gd name="T10" fmla="*/ 0 h 117"/>
                <a:gd name="T11" fmla="*/ 96 w 96"/>
                <a:gd name="T12" fmla="*/ 117 h 117"/>
              </a:gdLst>
              <a:ahLst/>
              <a:cxnLst>
                <a:cxn ang="T6">
                  <a:pos x="T0" y="T1"/>
                </a:cxn>
                <a:cxn ang="T7">
                  <a:pos x="T2" y="T3"/>
                </a:cxn>
                <a:cxn ang="T8">
                  <a:pos x="T4" y="T5"/>
                </a:cxn>
              </a:cxnLst>
              <a:rect l="T9" t="T10" r="T11" b="T12"/>
              <a:pathLst>
                <a:path w="96" h="117">
                  <a:moveTo>
                    <a:pt x="96" y="0"/>
                  </a:moveTo>
                  <a:lnTo>
                    <a:pt x="0" y="45"/>
                  </a:lnTo>
                  <a:lnTo>
                    <a:pt x="90" y="117"/>
                  </a:lnTo>
                </a:path>
              </a:pathLst>
            </a:custGeom>
            <a:noFill/>
            <a:ln w="28575">
              <a:solidFill>
                <a:srgbClr val="FFFF00"/>
              </a:solidFill>
              <a:round/>
              <a:headEnd/>
              <a:tailEnd/>
            </a:ln>
          </p:spPr>
          <p:txBody>
            <a:bodyPr/>
            <a:lstStyle/>
            <a:p>
              <a:endParaRPr lang="es-ES_tradnl"/>
            </a:p>
          </p:txBody>
        </p:sp>
        <p:sp>
          <p:nvSpPr>
            <p:cNvPr id="65590" name="Freeform 73"/>
            <p:cNvSpPr>
              <a:spLocks/>
            </p:cNvSpPr>
            <p:nvPr/>
          </p:nvSpPr>
          <p:spPr bwMode="auto">
            <a:xfrm rot="371417" flipH="1">
              <a:off x="690" y="3141"/>
              <a:ext cx="131" cy="500"/>
            </a:xfrm>
            <a:custGeom>
              <a:avLst/>
              <a:gdLst>
                <a:gd name="T0" fmla="*/ 76476 w 74"/>
                <a:gd name="T1" fmla="*/ 0 h 282"/>
                <a:gd name="T2" fmla="*/ 0 w 74"/>
                <a:gd name="T3" fmla="*/ 202078 h 282"/>
                <a:gd name="T4" fmla="*/ 124342 w 74"/>
                <a:gd name="T5" fmla="*/ 482993 h 282"/>
                <a:gd name="T6" fmla="*/ 0 60000 65536"/>
                <a:gd name="T7" fmla="*/ 0 60000 65536"/>
                <a:gd name="T8" fmla="*/ 0 60000 65536"/>
                <a:gd name="T9" fmla="*/ 0 w 74"/>
                <a:gd name="T10" fmla="*/ 0 h 282"/>
                <a:gd name="T11" fmla="*/ 74 w 74"/>
                <a:gd name="T12" fmla="*/ 282 h 282"/>
              </a:gdLst>
              <a:ahLst/>
              <a:cxnLst>
                <a:cxn ang="T6">
                  <a:pos x="T0" y="T1"/>
                </a:cxn>
                <a:cxn ang="T7">
                  <a:pos x="T2" y="T3"/>
                </a:cxn>
                <a:cxn ang="T8">
                  <a:pos x="T4" y="T5"/>
                </a:cxn>
              </a:cxnLst>
              <a:rect l="T9" t="T10" r="T11" b="T12"/>
              <a:pathLst>
                <a:path w="74" h="282">
                  <a:moveTo>
                    <a:pt x="46" y="0"/>
                  </a:moveTo>
                  <a:lnTo>
                    <a:pt x="0" y="118"/>
                  </a:lnTo>
                  <a:lnTo>
                    <a:pt x="74" y="282"/>
                  </a:lnTo>
                </a:path>
              </a:pathLst>
            </a:custGeom>
            <a:noFill/>
            <a:ln w="28575">
              <a:solidFill>
                <a:srgbClr val="FFFF00"/>
              </a:solidFill>
              <a:round/>
              <a:headEnd/>
              <a:tailEnd/>
            </a:ln>
          </p:spPr>
          <p:txBody>
            <a:bodyPr/>
            <a:lstStyle/>
            <a:p>
              <a:endParaRPr lang="es-ES_tradnl"/>
            </a:p>
          </p:txBody>
        </p:sp>
        <p:sp>
          <p:nvSpPr>
            <p:cNvPr id="65591" name="Freeform 74"/>
            <p:cNvSpPr>
              <a:spLocks/>
            </p:cNvSpPr>
            <p:nvPr/>
          </p:nvSpPr>
          <p:spPr bwMode="auto">
            <a:xfrm>
              <a:off x="775" y="3145"/>
              <a:ext cx="142" cy="501"/>
            </a:xfrm>
            <a:custGeom>
              <a:avLst/>
              <a:gdLst>
                <a:gd name="T0" fmla="*/ 0 w 80"/>
                <a:gd name="T1" fmla="*/ 0 h 282"/>
                <a:gd name="T2" fmla="*/ 138729 w 80"/>
                <a:gd name="T3" fmla="*/ 263130 h 282"/>
                <a:gd name="T4" fmla="*/ 48976 w 80"/>
                <a:gd name="T5" fmla="*/ 495228 h 282"/>
                <a:gd name="T6" fmla="*/ 0 60000 65536"/>
                <a:gd name="T7" fmla="*/ 0 60000 65536"/>
                <a:gd name="T8" fmla="*/ 0 60000 65536"/>
                <a:gd name="T9" fmla="*/ 0 w 80"/>
                <a:gd name="T10" fmla="*/ 0 h 282"/>
                <a:gd name="T11" fmla="*/ 80 w 80"/>
                <a:gd name="T12" fmla="*/ 282 h 282"/>
              </a:gdLst>
              <a:ahLst/>
              <a:cxnLst>
                <a:cxn ang="T6">
                  <a:pos x="T0" y="T1"/>
                </a:cxn>
                <a:cxn ang="T7">
                  <a:pos x="T2" y="T3"/>
                </a:cxn>
                <a:cxn ang="T8">
                  <a:pos x="T4" y="T5"/>
                </a:cxn>
              </a:cxnLst>
              <a:rect l="T9" t="T10" r="T11" b="T12"/>
              <a:pathLst>
                <a:path w="80" h="282">
                  <a:moveTo>
                    <a:pt x="0" y="0"/>
                  </a:moveTo>
                  <a:lnTo>
                    <a:pt x="80" y="150"/>
                  </a:lnTo>
                  <a:lnTo>
                    <a:pt x="28" y="282"/>
                  </a:lnTo>
                </a:path>
              </a:pathLst>
            </a:custGeom>
            <a:noFill/>
            <a:ln w="28575">
              <a:solidFill>
                <a:srgbClr val="FFFF00"/>
              </a:solidFill>
              <a:round/>
              <a:headEnd/>
              <a:tailEnd/>
            </a:ln>
          </p:spPr>
          <p:txBody>
            <a:bodyPr/>
            <a:lstStyle/>
            <a:p>
              <a:endParaRPr lang="es-ES_tradnl"/>
            </a:p>
          </p:txBody>
        </p:sp>
        <p:sp>
          <p:nvSpPr>
            <p:cNvPr id="65592" name="Freeform 75"/>
            <p:cNvSpPr>
              <a:spLocks/>
            </p:cNvSpPr>
            <p:nvPr/>
          </p:nvSpPr>
          <p:spPr bwMode="auto">
            <a:xfrm>
              <a:off x="666" y="3097"/>
              <a:ext cx="110" cy="78"/>
            </a:xfrm>
            <a:custGeom>
              <a:avLst/>
              <a:gdLst>
                <a:gd name="T0" fmla="*/ 105355 w 62"/>
                <a:gd name="T1" fmla="*/ 8679 h 44"/>
                <a:gd name="T2" fmla="*/ 71392 w 62"/>
                <a:gd name="T3" fmla="*/ 3627 h 44"/>
                <a:gd name="T4" fmla="*/ 13576 w 62"/>
                <a:gd name="T5" fmla="*/ 28887 h 44"/>
                <a:gd name="T6" fmla="*/ 2062 w 62"/>
                <a:gd name="T7" fmla="*/ 64655 h 44"/>
                <a:gd name="T8" fmla="*/ 22680 w 62"/>
                <a:gd name="T9" fmla="*/ 73334 h 44"/>
                <a:gd name="T10" fmla="*/ 79402 w 62"/>
                <a:gd name="T11" fmla="*/ 52767 h 44"/>
                <a:gd name="T12" fmla="*/ 105355 w 62"/>
                <a:gd name="T13" fmla="*/ 8679 h 44"/>
                <a:gd name="T14" fmla="*/ 0 60000 65536"/>
                <a:gd name="T15" fmla="*/ 0 60000 65536"/>
                <a:gd name="T16" fmla="*/ 0 60000 65536"/>
                <a:gd name="T17" fmla="*/ 0 60000 65536"/>
                <a:gd name="T18" fmla="*/ 0 60000 65536"/>
                <a:gd name="T19" fmla="*/ 0 60000 65536"/>
                <a:gd name="T20" fmla="*/ 0 60000 65536"/>
                <a:gd name="T21" fmla="*/ 0 w 62"/>
                <a:gd name="T22" fmla="*/ 0 h 44"/>
                <a:gd name="T23" fmla="*/ 62 w 62"/>
                <a:gd name="T24" fmla="*/ 44 h 4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2" h="44">
                  <a:moveTo>
                    <a:pt x="61" y="5"/>
                  </a:moveTo>
                  <a:cubicBezTo>
                    <a:pt x="60" y="0"/>
                    <a:pt x="50" y="0"/>
                    <a:pt x="41" y="2"/>
                  </a:cubicBezTo>
                  <a:cubicBezTo>
                    <a:pt x="32" y="4"/>
                    <a:pt x="15" y="11"/>
                    <a:pt x="8" y="17"/>
                  </a:cubicBezTo>
                  <a:cubicBezTo>
                    <a:pt x="1" y="23"/>
                    <a:pt x="0" y="34"/>
                    <a:pt x="1" y="38"/>
                  </a:cubicBezTo>
                  <a:cubicBezTo>
                    <a:pt x="2" y="42"/>
                    <a:pt x="6" y="44"/>
                    <a:pt x="13" y="43"/>
                  </a:cubicBezTo>
                  <a:cubicBezTo>
                    <a:pt x="20" y="42"/>
                    <a:pt x="38" y="37"/>
                    <a:pt x="46" y="31"/>
                  </a:cubicBezTo>
                  <a:cubicBezTo>
                    <a:pt x="54" y="25"/>
                    <a:pt x="62" y="10"/>
                    <a:pt x="61" y="5"/>
                  </a:cubicBezTo>
                  <a:close/>
                </a:path>
              </a:pathLst>
            </a:custGeom>
            <a:solidFill>
              <a:srgbClr val="C0C0C0"/>
            </a:solidFill>
            <a:ln w="28575">
              <a:solidFill>
                <a:srgbClr val="FFFF00"/>
              </a:solidFill>
              <a:round/>
              <a:headEnd/>
              <a:tailEnd/>
            </a:ln>
          </p:spPr>
          <p:txBody>
            <a:bodyPr/>
            <a:lstStyle/>
            <a:p>
              <a:endParaRPr lang="es-ES_tradnl"/>
            </a:p>
          </p:txBody>
        </p:sp>
        <p:grpSp>
          <p:nvGrpSpPr>
            <p:cNvPr id="65593" name="Group 76"/>
            <p:cNvGrpSpPr>
              <a:grpSpLocks/>
            </p:cNvGrpSpPr>
            <p:nvPr/>
          </p:nvGrpSpPr>
          <p:grpSpPr bwMode="auto">
            <a:xfrm>
              <a:off x="803" y="2878"/>
              <a:ext cx="403" cy="165"/>
              <a:chOff x="1366" y="3089"/>
              <a:chExt cx="227" cy="93"/>
            </a:xfrm>
          </p:grpSpPr>
          <p:sp>
            <p:nvSpPr>
              <p:cNvPr id="65596" name="Freeform 77"/>
              <p:cNvSpPr>
                <a:spLocks/>
              </p:cNvSpPr>
              <p:nvPr/>
            </p:nvSpPr>
            <p:spPr bwMode="auto">
              <a:xfrm>
                <a:off x="1432" y="3139"/>
                <a:ext cx="98" cy="34"/>
              </a:xfrm>
              <a:custGeom>
                <a:avLst/>
                <a:gdLst>
                  <a:gd name="T0" fmla="*/ 0 w 118"/>
                  <a:gd name="T1" fmla="*/ 2 h 42"/>
                  <a:gd name="T2" fmla="*/ 6 w 118"/>
                  <a:gd name="T3" fmla="*/ 2 h 42"/>
                  <a:gd name="T4" fmla="*/ 10 w 118"/>
                  <a:gd name="T5" fmla="*/ 0 h 42"/>
                  <a:gd name="T6" fmla="*/ 0 60000 65536"/>
                  <a:gd name="T7" fmla="*/ 0 60000 65536"/>
                  <a:gd name="T8" fmla="*/ 0 60000 65536"/>
                  <a:gd name="T9" fmla="*/ 0 w 118"/>
                  <a:gd name="T10" fmla="*/ 0 h 42"/>
                  <a:gd name="T11" fmla="*/ 118 w 118"/>
                  <a:gd name="T12" fmla="*/ 42 h 42"/>
                </a:gdLst>
                <a:ahLst/>
                <a:cxnLst>
                  <a:cxn ang="T6">
                    <a:pos x="T0" y="T1"/>
                  </a:cxn>
                  <a:cxn ang="T7">
                    <a:pos x="T2" y="T3"/>
                  </a:cxn>
                  <a:cxn ang="T8">
                    <a:pos x="T4" y="T5"/>
                  </a:cxn>
                </a:cxnLst>
                <a:rect l="T9" t="T10" r="T11" b="T12"/>
                <a:pathLst>
                  <a:path w="118" h="42">
                    <a:moveTo>
                      <a:pt x="0" y="42"/>
                    </a:moveTo>
                    <a:cubicBezTo>
                      <a:pt x="24" y="30"/>
                      <a:pt x="48" y="19"/>
                      <a:pt x="68" y="12"/>
                    </a:cubicBezTo>
                    <a:cubicBezTo>
                      <a:pt x="88" y="5"/>
                      <a:pt x="110" y="2"/>
                      <a:pt x="118" y="0"/>
                    </a:cubicBezTo>
                  </a:path>
                </a:pathLst>
              </a:custGeom>
              <a:noFill/>
              <a:ln w="28575">
                <a:solidFill>
                  <a:srgbClr val="FFFF00"/>
                </a:solidFill>
                <a:round/>
                <a:headEnd/>
                <a:tailEnd/>
              </a:ln>
            </p:spPr>
            <p:txBody>
              <a:bodyPr/>
              <a:lstStyle/>
              <a:p>
                <a:endParaRPr lang="es-ES_tradnl"/>
              </a:p>
            </p:txBody>
          </p:sp>
          <p:sp>
            <p:nvSpPr>
              <p:cNvPr id="65597" name="Freeform 78"/>
              <p:cNvSpPr>
                <a:spLocks/>
              </p:cNvSpPr>
              <p:nvPr/>
            </p:nvSpPr>
            <p:spPr bwMode="auto">
              <a:xfrm>
                <a:off x="1527" y="3093"/>
                <a:ext cx="66" cy="49"/>
              </a:xfrm>
              <a:custGeom>
                <a:avLst/>
                <a:gdLst>
                  <a:gd name="T0" fmla="*/ 3 w 66"/>
                  <a:gd name="T1" fmla="*/ 45 h 49"/>
                  <a:gd name="T2" fmla="*/ 26 w 66"/>
                  <a:gd name="T3" fmla="*/ 48 h 49"/>
                  <a:gd name="T4" fmla="*/ 54 w 66"/>
                  <a:gd name="T5" fmla="*/ 37 h 49"/>
                  <a:gd name="T6" fmla="*/ 66 w 66"/>
                  <a:gd name="T7" fmla="*/ 15 h 49"/>
                  <a:gd name="T8" fmla="*/ 56 w 66"/>
                  <a:gd name="T9" fmla="*/ 1 h 49"/>
                  <a:gd name="T10" fmla="*/ 26 w 66"/>
                  <a:gd name="T11" fmla="*/ 7 h 49"/>
                  <a:gd name="T12" fmla="*/ 8 w 66"/>
                  <a:gd name="T13" fmla="*/ 25 h 49"/>
                  <a:gd name="T14" fmla="*/ 3 w 66"/>
                  <a:gd name="T15" fmla="*/ 45 h 49"/>
                  <a:gd name="T16" fmla="*/ 0 60000 65536"/>
                  <a:gd name="T17" fmla="*/ 0 60000 65536"/>
                  <a:gd name="T18" fmla="*/ 0 60000 65536"/>
                  <a:gd name="T19" fmla="*/ 0 60000 65536"/>
                  <a:gd name="T20" fmla="*/ 0 60000 65536"/>
                  <a:gd name="T21" fmla="*/ 0 60000 65536"/>
                  <a:gd name="T22" fmla="*/ 0 60000 65536"/>
                  <a:gd name="T23" fmla="*/ 0 60000 65536"/>
                  <a:gd name="T24" fmla="*/ 0 w 66"/>
                  <a:gd name="T25" fmla="*/ 0 h 49"/>
                  <a:gd name="T26" fmla="*/ 66 w 66"/>
                  <a:gd name="T27" fmla="*/ 49 h 4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6" h="49">
                    <a:moveTo>
                      <a:pt x="3" y="45"/>
                    </a:moveTo>
                    <a:cubicBezTo>
                      <a:pt x="6" y="49"/>
                      <a:pt x="18" y="49"/>
                      <a:pt x="26" y="48"/>
                    </a:cubicBezTo>
                    <a:cubicBezTo>
                      <a:pt x="34" y="47"/>
                      <a:pt x="47" y="42"/>
                      <a:pt x="54" y="37"/>
                    </a:cubicBezTo>
                    <a:cubicBezTo>
                      <a:pt x="61" y="32"/>
                      <a:pt x="66" y="21"/>
                      <a:pt x="66" y="15"/>
                    </a:cubicBezTo>
                    <a:cubicBezTo>
                      <a:pt x="66" y="9"/>
                      <a:pt x="63" y="2"/>
                      <a:pt x="56" y="1"/>
                    </a:cubicBezTo>
                    <a:cubicBezTo>
                      <a:pt x="49" y="0"/>
                      <a:pt x="34" y="3"/>
                      <a:pt x="26" y="7"/>
                    </a:cubicBezTo>
                    <a:cubicBezTo>
                      <a:pt x="18" y="11"/>
                      <a:pt x="13" y="19"/>
                      <a:pt x="8" y="25"/>
                    </a:cubicBezTo>
                    <a:cubicBezTo>
                      <a:pt x="3" y="31"/>
                      <a:pt x="0" y="41"/>
                      <a:pt x="3" y="45"/>
                    </a:cubicBezTo>
                    <a:close/>
                  </a:path>
                </a:pathLst>
              </a:custGeom>
              <a:solidFill>
                <a:srgbClr val="C0C0C0"/>
              </a:solidFill>
              <a:ln w="28575">
                <a:solidFill>
                  <a:srgbClr val="FFFF00"/>
                </a:solidFill>
                <a:round/>
                <a:headEnd/>
                <a:tailEnd/>
              </a:ln>
            </p:spPr>
            <p:txBody>
              <a:bodyPr/>
              <a:lstStyle/>
              <a:p>
                <a:endParaRPr lang="es-ES_tradnl"/>
              </a:p>
            </p:txBody>
          </p:sp>
          <p:sp>
            <p:nvSpPr>
              <p:cNvPr id="65598" name="Line 79"/>
              <p:cNvSpPr>
                <a:spLocks noChangeShapeType="1"/>
              </p:cNvSpPr>
              <p:nvPr/>
            </p:nvSpPr>
            <p:spPr bwMode="auto">
              <a:xfrm rot="-879080">
                <a:off x="1366" y="3089"/>
                <a:ext cx="54" cy="93"/>
              </a:xfrm>
              <a:prstGeom prst="line">
                <a:avLst/>
              </a:prstGeom>
              <a:noFill/>
              <a:ln w="28575">
                <a:solidFill>
                  <a:srgbClr val="FFFF00"/>
                </a:solidFill>
                <a:round/>
                <a:headEnd/>
                <a:tailEnd/>
              </a:ln>
            </p:spPr>
            <p:txBody>
              <a:bodyPr/>
              <a:lstStyle/>
              <a:p>
                <a:endParaRPr lang="es-ES_tradnl"/>
              </a:p>
            </p:txBody>
          </p:sp>
        </p:grpSp>
        <p:sp>
          <p:nvSpPr>
            <p:cNvPr id="65594" name="Freeform 80"/>
            <p:cNvSpPr>
              <a:spLocks/>
            </p:cNvSpPr>
            <p:nvPr/>
          </p:nvSpPr>
          <p:spPr bwMode="auto">
            <a:xfrm>
              <a:off x="816" y="3628"/>
              <a:ext cx="125" cy="58"/>
            </a:xfrm>
            <a:custGeom>
              <a:avLst/>
              <a:gdLst>
                <a:gd name="T0" fmla="*/ 0 w 125"/>
                <a:gd name="T1" fmla="*/ 2 h 76"/>
                <a:gd name="T2" fmla="*/ 14 w 125"/>
                <a:gd name="T3" fmla="*/ 2 h 76"/>
                <a:gd name="T4" fmla="*/ 76 w 125"/>
                <a:gd name="T5" fmla="*/ 2 h 76"/>
                <a:gd name="T6" fmla="*/ 118 w 125"/>
                <a:gd name="T7" fmla="*/ 2 h 76"/>
                <a:gd name="T8" fmla="*/ 120 w 125"/>
                <a:gd name="T9" fmla="*/ 2 h 76"/>
                <a:gd name="T10" fmla="*/ 88 w 125"/>
                <a:gd name="T11" fmla="*/ 2 h 76"/>
                <a:gd name="T12" fmla="*/ 46 w 125"/>
                <a:gd name="T13" fmla="*/ 2 h 76"/>
                <a:gd name="T14" fmla="*/ 12 w 125"/>
                <a:gd name="T15" fmla="*/ 2 h 76"/>
                <a:gd name="T16" fmla="*/ 0 w 125"/>
                <a:gd name="T17" fmla="*/ 2 h 7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5"/>
                <a:gd name="T28" fmla="*/ 0 h 76"/>
                <a:gd name="T29" fmla="*/ 125 w 125"/>
                <a:gd name="T30" fmla="*/ 76 h 7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5" h="76">
                  <a:moveTo>
                    <a:pt x="0" y="38"/>
                  </a:moveTo>
                  <a:cubicBezTo>
                    <a:pt x="0" y="29"/>
                    <a:pt x="1" y="14"/>
                    <a:pt x="14" y="8"/>
                  </a:cubicBezTo>
                  <a:cubicBezTo>
                    <a:pt x="27" y="2"/>
                    <a:pt x="59" y="0"/>
                    <a:pt x="76" y="2"/>
                  </a:cubicBezTo>
                  <a:cubicBezTo>
                    <a:pt x="93" y="4"/>
                    <a:pt x="111" y="13"/>
                    <a:pt x="118" y="20"/>
                  </a:cubicBezTo>
                  <a:cubicBezTo>
                    <a:pt x="125" y="27"/>
                    <a:pt x="125" y="37"/>
                    <a:pt x="120" y="46"/>
                  </a:cubicBezTo>
                  <a:cubicBezTo>
                    <a:pt x="115" y="55"/>
                    <a:pt x="100" y="68"/>
                    <a:pt x="88" y="72"/>
                  </a:cubicBezTo>
                  <a:cubicBezTo>
                    <a:pt x="76" y="76"/>
                    <a:pt x="59" y="73"/>
                    <a:pt x="46" y="72"/>
                  </a:cubicBezTo>
                  <a:cubicBezTo>
                    <a:pt x="33" y="71"/>
                    <a:pt x="20" y="70"/>
                    <a:pt x="12" y="64"/>
                  </a:cubicBezTo>
                  <a:cubicBezTo>
                    <a:pt x="4" y="58"/>
                    <a:pt x="0" y="47"/>
                    <a:pt x="0" y="38"/>
                  </a:cubicBezTo>
                  <a:close/>
                </a:path>
              </a:pathLst>
            </a:custGeom>
            <a:solidFill>
              <a:srgbClr val="969696"/>
            </a:solidFill>
            <a:ln w="19050">
              <a:solidFill>
                <a:srgbClr val="FFFF00"/>
              </a:solidFill>
              <a:round/>
              <a:headEnd/>
              <a:tailEnd/>
            </a:ln>
          </p:spPr>
          <p:txBody>
            <a:bodyPr/>
            <a:lstStyle/>
            <a:p>
              <a:endParaRPr lang="es-ES_tradnl"/>
            </a:p>
          </p:txBody>
        </p:sp>
        <p:sp>
          <p:nvSpPr>
            <p:cNvPr id="65595" name="Freeform 81"/>
            <p:cNvSpPr>
              <a:spLocks/>
            </p:cNvSpPr>
            <p:nvPr/>
          </p:nvSpPr>
          <p:spPr bwMode="auto">
            <a:xfrm>
              <a:off x="642" y="3628"/>
              <a:ext cx="125" cy="58"/>
            </a:xfrm>
            <a:custGeom>
              <a:avLst/>
              <a:gdLst>
                <a:gd name="T0" fmla="*/ 0 w 125"/>
                <a:gd name="T1" fmla="*/ 2 h 76"/>
                <a:gd name="T2" fmla="*/ 14 w 125"/>
                <a:gd name="T3" fmla="*/ 2 h 76"/>
                <a:gd name="T4" fmla="*/ 76 w 125"/>
                <a:gd name="T5" fmla="*/ 2 h 76"/>
                <a:gd name="T6" fmla="*/ 118 w 125"/>
                <a:gd name="T7" fmla="*/ 2 h 76"/>
                <a:gd name="T8" fmla="*/ 120 w 125"/>
                <a:gd name="T9" fmla="*/ 2 h 76"/>
                <a:gd name="T10" fmla="*/ 88 w 125"/>
                <a:gd name="T11" fmla="*/ 2 h 76"/>
                <a:gd name="T12" fmla="*/ 46 w 125"/>
                <a:gd name="T13" fmla="*/ 2 h 76"/>
                <a:gd name="T14" fmla="*/ 12 w 125"/>
                <a:gd name="T15" fmla="*/ 2 h 76"/>
                <a:gd name="T16" fmla="*/ 0 w 125"/>
                <a:gd name="T17" fmla="*/ 2 h 7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5"/>
                <a:gd name="T28" fmla="*/ 0 h 76"/>
                <a:gd name="T29" fmla="*/ 125 w 125"/>
                <a:gd name="T30" fmla="*/ 76 h 7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5" h="76">
                  <a:moveTo>
                    <a:pt x="0" y="38"/>
                  </a:moveTo>
                  <a:cubicBezTo>
                    <a:pt x="0" y="29"/>
                    <a:pt x="1" y="14"/>
                    <a:pt x="14" y="8"/>
                  </a:cubicBezTo>
                  <a:cubicBezTo>
                    <a:pt x="27" y="2"/>
                    <a:pt x="59" y="0"/>
                    <a:pt x="76" y="2"/>
                  </a:cubicBezTo>
                  <a:cubicBezTo>
                    <a:pt x="93" y="4"/>
                    <a:pt x="111" y="13"/>
                    <a:pt x="118" y="20"/>
                  </a:cubicBezTo>
                  <a:cubicBezTo>
                    <a:pt x="125" y="27"/>
                    <a:pt x="125" y="37"/>
                    <a:pt x="120" y="46"/>
                  </a:cubicBezTo>
                  <a:cubicBezTo>
                    <a:pt x="115" y="55"/>
                    <a:pt x="100" y="68"/>
                    <a:pt x="88" y="72"/>
                  </a:cubicBezTo>
                  <a:cubicBezTo>
                    <a:pt x="76" y="76"/>
                    <a:pt x="59" y="73"/>
                    <a:pt x="46" y="72"/>
                  </a:cubicBezTo>
                  <a:cubicBezTo>
                    <a:pt x="33" y="71"/>
                    <a:pt x="20" y="70"/>
                    <a:pt x="12" y="64"/>
                  </a:cubicBezTo>
                  <a:cubicBezTo>
                    <a:pt x="4" y="58"/>
                    <a:pt x="0" y="47"/>
                    <a:pt x="0" y="38"/>
                  </a:cubicBezTo>
                  <a:close/>
                </a:path>
              </a:pathLst>
            </a:custGeom>
            <a:solidFill>
              <a:srgbClr val="969696"/>
            </a:solidFill>
            <a:ln w="19050">
              <a:solidFill>
                <a:srgbClr val="FFFF00"/>
              </a:solidFill>
              <a:round/>
              <a:headEnd/>
              <a:tailEnd/>
            </a:ln>
          </p:spPr>
          <p:txBody>
            <a:bodyPr/>
            <a:lstStyle/>
            <a:p>
              <a:endParaRPr lang="es-ES_tradnl"/>
            </a:p>
          </p:txBody>
        </p:sp>
      </p:grpSp>
      <p:grpSp>
        <p:nvGrpSpPr>
          <p:cNvPr id="13" name="Group 30"/>
          <p:cNvGrpSpPr>
            <a:grpSpLocks/>
          </p:cNvGrpSpPr>
          <p:nvPr/>
        </p:nvGrpSpPr>
        <p:grpSpPr bwMode="auto">
          <a:xfrm rot="5400000">
            <a:off x="1880394" y="3251994"/>
            <a:ext cx="449263" cy="936625"/>
            <a:chOff x="617" y="2456"/>
            <a:chExt cx="589" cy="1230"/>
          </a:xfrm>
        </p:grpSpPr>
        <p:sp>
          <p:nvSpPr>
            <p:cNvPr id="65575" name="Freeform 31"/>
            <p:cNvSpPr>
              <a:spLocks/>
            </p:cNvSpPr>
            <p:nvPr/>
          </p:nvSpPr>
          <p:spPr bwMode="auto">
            <a:xfrm>
              <a:off x="776" y="2696"/>
              <a:ext cx="16" cy="447"/>
            </a:xfrm>
            <a:custGeom>
              <a:avLst/>
              <a:gdLst>
                <a:gd name="T0" fmla="*/ 0 w 9"/>
                <a:gd name="T1" fmla="*/ 0 h 252"/>
                <a:gd name="T2" fmla="*/ 4994 w 9"/>
                <a:gd name="T3" fmla="*/ 102734 h 252"/>
                <a:gd name="T4" fmla="*/ 15783 w 9"/>
                <a:gd name="T5" fmla="*/ 222006 h 252"/>
                <a:gd name="T6" fmla="*/ 0 w 9"/>
                <a:gd name="T7" fmla="*/ 433899 h 252"/>
                <a:gd name="T8" fmla="*/ 0 60000 65536"/>
                <a:gd name="T9" fmla="*/ 0 60000 65536"/>
                <a:gd name="T10" fmla="*/ 0 60000 65536"/>
                <a:gd name="T11" fmla="*/ 0 60000 65536"/>
                <a:gd name="T12" fmla="*/ 0 w 9"/>
                <a:gd name="T13" fmla="*/ 0 h 252"/>
                <a:gd name="T14" fmla="*/ 9 w 9"/>
                <a:gd name="T15" fmla="*/ 252 h 252"/>
              </a:gdLst>
              <a:ahLst/>
              <a:cxnLst>
                <a:cxn ang="T8">
                  <a:pos x="T0" y="T1"/>
                </a:cxn>
                <a:cxn ang="T9">
                  <a:pos x="T2" y="T3"/>
                </a:cxn>
                <a:cxn ang="T10">
                  <a:pos x="T4" y="T5"/>
                </a:cxn>
                <a:cxn ang="T11">
                  <a:pos x="T6" y="T7"/>
                </a:cxn>
              </a:cxnLst>
              <a:rect l="T12" t="T13" r="T14" b="T15"/>
              <a:pathLst>
                <a:path w="9" h="252">
                  <a:moveTo>
                    <a:pt x="0" y="0"/>
                  </a:moveTo>
                  <a:cubicBezTo>
                    <a:pt x="1" y="19"/>
                    <a:pt x="2" y="39"/>
                    <a:pt x="3" y="60"/>
                  </a:cubicBezTo>
                  <a:cubicBezTo>
                    <a:pt x="4" y="81"/>
                    <a:pt x="9" y="97"/>
                    <a:pt x="9" y="129"/>
                  </a:cubicBezTo>
                  <a:cubicBezTo>
                    <a:pt x="9" y="161"/>
                    <a:pt x="4" y="206"/>
                    <a:pt x="0" y="252"/>
                  </a:cubicBezTo>
                </a:path>
              </a:pathLst>
            </a:custGeom>
            <a:noFill/>
            <a:ln w="28575">
              <a:solidFill>
                <a:srgbClr val="FF3300"/>
              </a:solidFill>
              <a:round/>
              <a:headEnd/>
              <a:tailEnd/>
            </a:ln>
          </p:spPr>
          <p:txBody>
            <a:bodyPr/>
            <a:lstStyle/>
            <a:p>
              <a:endParaRPr lang="es-ES_tradnl"/>
            </a:p>
          </p:txBody>
        </p:sp>
        <p:sp>
          <p:nvSpPr>
            <p:cNvPr id="65576" name="Oval 32"/>
            <p:cNvSpPr>
              <a:spLocks noChangeArrowheads="1"/>
            </p:cNvSpPr>
            <p:nvPr/>
          </p:nvSpPr>
          <p:spPr bwMode="auto">
            <a:xfrm>
              <a:off x="675" y="2456"/>
              <a:ext cx="234" cy="234"/>
            </a:xfrm>
            <a:prstGeom prst="ellipse">
              <a:avLst/>
            </a:prstGeom>
            <a:solidFill>
              <a:srgbClr val="C0C0C0"/>
            </a:solidFill>
            <a:ln w="28575">
              <a:solidFill>
                <a:srgbClr val="FF3300"/>
              </a:solidFill>
              <a:round/>
              <a:headEnd/>
              <a:tailEnd/>
            </a:ln>
          </p:spPr>
          <p:txBody>
            <a:bodyPr wrap="none" anchor="ctr"/>
            <a:lstStyle/>
            <a:p>
              <a:endParaRPr lang="es-ES_tradnl" sz="2400">
                <a:solidFill>
                  <a:srgbClr val="000000"/>
                </a:solidFill>
                <a:latin typeface="Times New Roman" pitchFamily="18" charset="0"/>
                <a:cs typeface="Arial" charset="0"/>
              </a:endParaRPr>
            </a:p>
          </p:txBody>
        </p:sp>
        <p:sp>
          <p:nvSpPr>
            <p:cNvPr id="65577" name="Freeform 33"/>
            <p:cNvSpPr>
              <a:spLocks/>
            </p:cNvSpPr>
            <p:nvPr/>
          </p:nvSpPr>
          <p:spPr bwMode="auto">
            <a:xfrm>
              <a:off x="617" y="2893"/>
              <a:ext cx="170" cy="207"/>
            </a:xfrm>
            <a:custGeom>
              <a:avLst/>
              <a:gdLst>
                <a:gd name="T0" fmla="*/ 161666 w 96"/>
                <a:gd name="T1" fmla="*/ 0 h 117"/>
                <a:gd name="T2" fmla="*/ 0 w 96"/>
                <a:gd name="T3" fmla="*/ 75472 h 117"/>
                <a:gd name="T4" fmla="*/ 151311 w 96"/>
                <a:gd name="T5" fmla="*/ 194688 h 117"/>
                <a:gd name="T6" fmla="*/ 0 60000 65536"/>
                <a:gd name="T7" fmla="*/ 0 60000 65536"/>
                <a:gd name="T8" fmla="*/ 0 60000 65536"/>
                <a:gd name="T9" fmla="*/ 0 w 96"/>
                <a:gd name="T10" fmla="*/ 0 h 117"/>
                <a:gd name="T11" fmla="*/ 96 w 96"/>
                <a:gd name="T12" fmla="*/ 117 h 117"/>
              </a:gdLst>
              <a:ahLst/>
              <a:cxnLst>
                <a:cxn ang="T6">
                  <a:pos x="T0" y="T1"/>
                </a:cxn>
                <a:cxn ang="T7">
                  <a:pos x="T2" y="T3"/>
                </a:cxn>
                <a:cxn ang="T8">
                  <a:pos x="T4" y="T5"/>
                </a:cxn>
              </a:cxnLst>
              <a:rect l="T9" t="T10" r="T11" b="T12"/>
              <a:pathLst>
                <a:path w="96" h="117">
                  <a:moveTo>
                    <a:pt x="96" y="0"/>
                  </a:moveTo>
                  <a:lnTo>
                    <a:pt x="0" y="45"/>
                  </a:lnTo>
                  <a:lnTo>
                    <a:pt x="90" y="117"/>
                  </a:lnTo>
                </a:path>
              </a:pathLst>
            </a:custGeom>
            <a:noFill/>
            <a:ln w="28575">
              <a:solidFill>
                <a:srgbClr val="FF3300"/>
              </a:solidFill>
              <a:round/>
              <a:headEnd/>
              <a:tailEnd/>
            </a:ln>
          </p:spPr>
          <p:txBody>
            <a:bodyPr/>
            <a:lstStyle/>
            <a:p>
              <a:endParaRPr lang="es-ES_tradnl"/>
            </a:p>
          </p:txBody>
        </p:sp>
        <p:sp>
          <p:nvSpPr>
            <p:cNvPr id="65578" name="Freeform 34"/>
            <p:cNvSpPr>
              <a:spLocks/>
            </p:cNvSpPr>
            <p:nvPr/>
          </p:nvSpPr>
          <p:spPr bwMode="auto">
            <a:xfrm rot="371417" flipH="1">
              <a:off x="690" y="3141"/>
              <a:ext cx="131" cy="500"/>
            </a:xfrm>
            <a:custGeom>
              <a:avLst/>
              <a:gdLst>
                <a:gd name="T0" fmla="*/ 76476 w 74"/>
                <a:gd name="T1" fmla="*/ 0 h 282"/>
                <a:gd name="T2" fmla="*/ 0 w 74"/>
                <a:gd name="T3" fmla="*/ 202078 h 282"/>
                <a:gd name="T4" fmla="*/ 124342 w 74"/>
                <a:gd name="T5" fmla="*/ 482993 h 282"/>
                <a:gd name="T6" fmla="*/ 0 60000 65536"/>
                <a:gd name="T7" fmla="*/ 0 60000 65536"/>
                <a:gd name="T8" fmla="*/ 0 60000 65536"/>
                <a:gd name="T9" fmla="*/ 0 w 74"/>
                <a:gd name="T10" fmla="*/ 0 h 282"/>
                <a:gd name="T11" fmla="*/ 74 w 74"/>
                <a:gd name="T12" fmla="*/ 282 h 282"/>
              </a:gdLst>
              <a:ahLst/>
              <a:cxnLst>
                <a:cxn ang="T6">
                  <a:pos x="T0" y="T1"/>
                </a:cxn>
                <a:cxn ang="T7">
                  <a:pos x="T2" y="T3"/>
                </a:cxn>
                <a:cxn ang="T8">
                  <a:pos x="T4" y="T5"/>
                </a:cxn>
              </a:cxnLst>
              <a:rect l="T9" t="T10" r="T11" b="T12"/>
              <a:pathLst>
                <a:path w="74" h="282">
                  <a:moveTo>
                    <a:pt x="46" y="0"/>
                  </a:moveTo>
                  <a:lnTo>
                    <a:pt x="0" y="118"/>
                  </a:lnTo>
                  <a:lnTo>
                    <a:pt x="74" y="282"/>
                  </a:lnTo>
                </a:path>
              </a:pathLst>
            </a:custGeom>
            <a:noFill/>
            <a:ln w="28575">
              <a:solidFill>
                <a:srgbClr val="FF3300"/>
              </a:solidFill>
              <a:round/>
              <a:headEnd/>
              <a:tailEnd/>
            </a:ln>
          </p:spPr>
          <p:txBody>
            <a:bodyPr/>
            <a:lstStyle/>
            <a:p>
              <a:endParaRPr lang="es-ES_tradnl"/>
            </a:p>
          </p:txBody>
        </p:sp>
        <p:sp>
          <p:nvSpPr>
            <p:cNvPr id="65579" name="Freeform 35"/>
            <p:cNvSpPr>
              <a:spLocks/>
            </p:cNvSpPr>
            <p:nvPr/>
          </p:nvSpPr>
          <p:spPr bwMode="auto">
            <a:xfrm>
              <a:off x="775" y="3145"/>
              <a:ext cx="142" cy="501"/>
            </a:xfrm>
            <a:custGeom>
              <a:avLst/>
              <a:gdLst>
                <a:gd name="T0" fmla="*/ 0 w 80"/>
                <a:gd name="T1" fmla="*/ 0 h 282"/>
                <a:gd name="T2" fmla="*/ 138729 w 80"/>
                <a:gd name="T3" fmla="*/ 263130 h 282"/>
                <a:gd name="T4" fmla="*/ 48976 w 80"/>
                <a:gd name="T5" fmla="*/ 495228 h 282"/>
                <a:gd name="T6" fmla="*/ 0 60000 65536"/>
                <a:gd name="T7" fmla="*/ 0 60000 65536"/>
                <a:gd name="T8" fmla="*/ 0 60000 65536"/>
                <a:gd name="T9" fmla="*/ 0 w 80"/>
                <a:gd name="T10" fmla="*/ 0 h 282"/>
                <a:gd name="T11" fmla="*/ 80 w 80"/>
                <a:gd name="T12" fmla="*/ 282 h 282"/>
              </a:gdLst>
              <a:ahLst/>
              <a:cxnLst>
                <a:cxn ang="T6">
                  <a:pos x="T0" y="T1"/>
                </a:cxn>
                <a:cxn ang="T7">
                  <a:pos x="T2" y="T3"/>
                </a:cxn>
                <a:cxn ang="T8">
                  <a:pos x="T4" y="T5"/>
                </a:cxn>
              </a:cxnLst>
              <a:rect l="T9" t="T10" r="T11" b="T12"/>
              <a:pathLst>
                <a:path w="80" h="282">
                  <a:moveTo>
                    <a:pt x="0" y="0"/>
                  </a:moveTo>
                  <a:lnTo>
                    <a:pt x="80" y="150"/>
                  </a:lnTo>
                  <a:lnTo>
                    <a:pt x="28" y="282"/>
                  </a:lnTo>
                </a:path>
              </a:pathLst>
            </a:custGeom>
            <a:noFill/>
            <a:ln w="28575">
              <a:solidFill>
                <a:srgbClr val="FF3300"/>
              </a:solidFill>
              <a:round/>
              <a:headEnd/>
              <a:tailEnd/>
            </a:ln>
          </p:spPr>
          <p:txBody>
            <a:bodyPr/>
            <a:lstStyle/>
            <a:p>
              <a:endParaRPr lang="es-ES_tradnl"/>
            </a:p>
          </p:txBody>
        </p:sp>
        <p:sp>
          <p:nvSpPr>
            <p:cNvPr id="65580" name="Freeform 36"/>
            <p:cNvSpPr>
              <a:spLocks/>
            </p:cNvSpPr>
            <p:nvPr/>
          </p:nvSpPr>
          <p:spPr bwMode="auto">
            <a:xfrm>
              <a:off x="666" y="3097"/>
              <a:ext cx="110" cy="78"/>
            </a:xfrm>
            <a:custGeom>
              <a:avLst/>
              <a:gdLst>
                <a:gd name="T0" fmla="*/ 105355 w 62"/>
                <a:gd name="T1" fmla="*/ 8679 h 44"/>
                <a:gd name="T2" fmla="*/ 71392 w 62"/>
                <a:gd name="T3" fmla="*/ 3627 h 44"/>
                <a:gd name="T4" fmla="*/ 13576 w 62"/>
                <a:gd name="T5" fmla="*/ 28887 h 44"/>
                <a:gd name="T6" fmla="*/ 2062 w 62"/>
                <a:gd name="T7" fmla="*/ 64655 h 44"/>
                <a:gd name="T8" fmla="*/ 22680 w 62"/>
                <a:gd name="T9" fmla="*/ 73334 h 44"/>
                <a:gd name="T10" fmla="*/ 79402 w 62"/>
                <a:gd name="T11" fmla="*/ 52767 h 44"/>
                <a:gd name="T12" fmla="*/ 105355 w 62"/>
                <a:gd name="T13" fmla="*/ 8679 h 44"/>
                <a:gd name="T14" fmla="*/ 0 60000 65536"/>
                <a:gd name="T15" fmla="*/ 0 60000 65536"/>
                <a:gd name="T16" fmla="*/ 0 60000 65536"/>
                <a:gd name="T17" fmla="*/ 0 60000 65536"/>
                <a:gd name="T18" fmla="*/ 0 60000 65536"/>
                <a:gd name="T19" fmla="*/ 0 60000 65536"/>
                <a:gd name="T20" fmla="*/ 0 60000 65536"/>
                <a:gd name="T21" fmla="*/ 0 w 62"/>
                <a:gd name="T22" fmla="*/ 0 h 44"/>
                <a:gd name="T23" fmla="*/ 62 w 62"/>
                <a:gd name="T24" fmla="*/ 44 h 4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2" h="44">
                  <a:moveTo>
                    <a:pt x="61" y="5"/>
                  </a:moveTo>
                  <a:cubicBezTo>
                    <a:pt x="60" y="0"/>
                    <a:pt x="50" y="0"/>
                    <a:pt x="41" y="2"/>
                  </a:cubicBezTo>
                  <a:cubicBezTo>
                    <a:pt x="32" y="4"/>
                    <a:pt x="15" y="11"/>
                    <a:pt x="8" y="17"/>
                  </a:cubicBezTo>
                  <a:cubicBezTo>
                    <a:pt x="1" y="23"/>
                    <a:pt x="0" y="34"/>
                    <a:pt x="1" y="38"/>
                  </a:cubicBezTo>
                  <a:cubicBezTo>
                    <a:pt x="2" y="42"/>
                    <a:pt x="6" y="44"/>
                    <a:pt x="13" y="43"/>
                  </a:cubicBezTo>
                  <a:cubicBezTo>
                    <a:pt x="20" y="42"/>
                    <a:pt x="38" y="37"/>
                    <a:pt x="46" y="31"/>
                  </a:cubicBezTo>
                  <a:cubicBezTo>
                    <a:pt x="54" y="25"/>
                    <a:pt x="62" y="10"/>
                    <a:pt x="61" y="5"/>
                  </a:cubicBezTo>
                  <a:close/>
                </a:path>
              </a:pathLst>
            </a:custGeom>
            <a:solidFill>
              <a:srgbClr val="C0C0C0"/>
            </a:solidFill>
            <a:ln w="28575">
              <a:solidFill>
                <a:srgbClr val="FF3300"/>
              </a:solidFill>
              <a:round/>
              <a:headEnd/>
              <a:tailEnd/>
            </a:ln>
          </p:spPr>
          <p:txBody>
            <a:bodyPr/>
            <a:lstStyle/>
            <a:p>
              <a:endParaRPr lang="es-ES_tradnl"/>
            </a:p>
          </p:txBody>
        </p:sp>
        <p:grpSp>
          <p:nvGrpSpPr>
            <p:cNvPr id="65581" name="Group 37"/>
            <p:cNvGrpSpPr>
              <a:grpSpLocks/>
            </p:cNvGrpSpPr>
            <p:nvPr/>
          </p:nvGrpSpPr>
          <p:grpSpPr bwMode="auto">
            <a:xfrm>
              <a:off x="803" y="2878"/>
              <a:ext cx="403" cy="165"/>
              <a:chOff x="1366" y="3089"/>
              <a:chExt cx="227" cy="93"/>
            </a:xfrm>
          </p:grpSpPr>
          <p:sp>
            <p:nvSpPr>
              <p:cNvPr id="65584" name="Freeform 38"/>
              <p:cNvSpPr>
                <a:spLocks/>
              </p:cNvSpPr>
              <p:nvPr/>
            </p:nvSpPr>
            <p:spPr bwMode="auto">
              <a:xfrm>
                <a:off x="1432" y="3139"/>
                <a:ext cx="98" cy="34"/>
              </a:xfrm>
              <a:custGeom>
                <a:avLst/>
                <a:gdLst>
                  <a:gd name="T0" fmla="*/ 0 w 118"/>
                  <a:gd name="T1" fmla="*/ 2 h 42"/>
                  <a:gd name="T2" fmla="*/ 6 w 118"/>
                  <a:gd name="T3" fmla="*/ 2 h 42"/>
                  <a:gd name="T4" fmla="*/ 10 w 118"/>
                  <a:gd name="T5" fmla="*/ 0 h 42"/>
                  <a:gd name="T6" fmla="*/ 0 60000 65536"/>
                  <a:gd name="T7" fmla="*/ 0 60000 65536"/>
                  <a:gd name="T8" fmla="*/ 0 60000 65536"/>
                  <a:gd name="T9" fmla="*/ 0 w 118"/>
                  <a:gd name="T10" fmla="*/ 0 h 42"/>
                  <a:gd name="T11" fmla="*/ 118 w 118"/>
                  <a:gd name="T12" fmla="*/ 42 h 42"/>
                </a:gdLst>
                <a:ahLst/>
                <a:cxnLst>
                  <a:cxn ang="T6">
                    <a:pos x="T0" y="T1"/>
                  </a:cxn>
                  <a:cxn ang="T7">
                    <a:pos x="T2" y="T3"/>
                  </a:cxn>
                  <a:cxn ang="T8">
                    <a:pos x="T4" y="T5"/>
                  </a:cxn>
                </a:cxnLst>
                <a:rect l="T9" t="T10" r="T11" b="T12"/>
                <a:pathLst>
                  <a:path w="118" h="42">
                    <a:moveTo>
                      <a:pt x="0" y="42"/>
                    </a:moveTo>
                    <a:cubicBezTo>
                      <a:pt x="24" y="30"/>
                      <a:pt x="48" y="19"/>
                      <a:pt x="68" y="12"/>
                    </a:cubicBezTo>
                    <a:cubicBezTo>
                      <a:pt x="88" y="5"/>
                      <a:pt x="110" y="2"/>
                      <a:pt x="118" y="0"/>
                    </a:cubicBezTo>
                  </a:path>
                </a:pathLst>
              </a:custGeom>
              <a:noFill/>
              <a:ln w="28575">
                <a:solidFill>
                  <a:srgbClr val="FF3300"/>
                </a:solidFill>
                <a:round/>
                <a:headEnd/>
                <a:tailEnd/>
              </a:ln>
            </p:spPr>
            <p:txBody>
              <a:bodyPr/>
              <a:lstStyle/>
              <a:p>
                <a:endParaRPr lang="es-ES_tradnl"/>
              </a:p>
            </p:txBody>
          </p:sp>
          <p:sp>
            <p:nvSpPr>
              <p:cNvPr id="65585" name="Freeform 39"/>
              <p:cNvSpPr>
                <a:spLocks/>
              </p:cNvSpPr>
              <p:nvPr/>
            </p:nvSpPr>
            <p:spPr bwMode="auto">
              <a:xfrm>
                <a:off x="1527" y="3093"/>
                <a:ext cx="66" cy="49"/>
              </a:xfrm>
              <a:custGeom>
                <a:avLst/>
                <a:gdLst>
                  <a:gd name="T0" fmla="*/ 3 w 66"/>
                  <a:gd name="T1" fmla="*/ 45 h 49"/>
                  <a:gd name="T2" fmla="*/ 26 w 66"/>
                  <a:gd name="T3" fmla="*/ 48 h 49"/>
                  <a:gd name="T4" fmla="*/ 54 w 66"/>
                  <a:gd name="T5" fmla="*/ 37 h 49"/>
                  <a:gd name="T6" fmla="*/ 66 w 66"/>
                  <a:gd name="T7" fmla="*/ 15 h 49"/>
                  <a:gd name="T8" fmla="*/ 56 w 66"/>
                  <a:gd name="T9" fmla="*/ 1 h 49"/>
                  <a:gd name="T10" fmla="*/ 26 w 66"/>
                  <a:gd name="T11" fmla="*/ 7 h 49"/>
                  <a:gd name="T12" fmla="*/ 8 w 66"/>
                  <a:gd name="T13" fmla="*/ 25 h 49"/>
                  <a:gd name="T14" fmla="*/ 3 w 66"/>
                  <a:gd name="T15" fmla="*/ 45 h 49"/>
                  <a:gd name="T16" fmla="*/ 0 60000 65536"/>
                  <a:gd name="T17" fmla="*/ 0 60000 65536"/>
                  <a:gd name="T18" fmla="*/ 0 60000 65536"/>
                  <a:gd name="T19" fmla="*/ 0 60000 65536"/>
                  <a:gd name="T20" fmla="*/ 0 60000 65536"/>
                  <a:gd name="T21" fmla="*/ 0 60000 65536"/>
                  <a:gd name="T22" fmla="*/ 0 60000 65536"/>
                  <a:gd name="T23" fmla="*/ 0 60000 65536"/>
                  <a:gd name="T24" fmla="*/ 0 w 66"/>
                  <a:gd name="T25" fmla="*/ 0 h 49"/>
                  <a:gd name="T26" fmla="*/ 66 w 66"/>
                  <a:gd name="T27" fmla="*/ 49 h 4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6" h="49">
                    <a:moveTo>
                      <a:pt x="3" y="45"/>
                    </a:moveTo>
                    <a:cubicBezTo>
                      <a:pt x="6" y="49"/>
                      <a:pt x="18" y="49"/>
                      <a:pt x="26" y="48"/>
                    </a:cubicBezTo>
                    <a:cubicBezTo>
                      <a:pt x="34" y="47"/>
                      <a:pt x="47" y="42"/>
                      <a:pt x="54" y="37"/>
                    </a:cubicBezTo>
                    <a:cubicBezTo>
                      <a:pt x="61" y="32"/>
                      <a:pt x="66" y="21"/>
                      <a:pt x="66" y="15"/>
                    </a:cubicBezTo>
                    <a:cubicBezTo>
                      <a:pt x="66" y="9"/>
                      <a:pt x="63" y="2"/>
                      <a:pt x="56" y="1"/>
                    </a:cubicBezTo>
                    <a:cubicBezTo>
                      <a:pt x="49" y="0"/>
                      <a:pt x="34" y="3"/>
                      <a:pt x="26" y="7"/>
                    </a:cubicBezTo>
                    <a:cubicBezTo>
                      <a:pt x="18" y="11"/>
                      <a:pt x="13" y="19"/>
                      <a:pt x="8" y="25"/>
                    </a:cubicBezTo>
                    <a:cubicBezTo>
                      <a:pt x="3" y="31"/>
                      <a:pt x="0" y="41"/>
                      <a:pt x="3" y="45"/>
                    </a:cubicBezTo>
                    <a:close/>
                  </a:path>
                </a:pathLst>
              </a:custGeom>
              <a:solidFill>
                <a:srgbClr val="C0C0C0"/>
              </a:solidFill>
              <a:ln w="28575">
                <a:solidFill>
                  <a:srgbClr val="FF3300"/>
                </a:solidFill>
                <a:round/>
                <a:headEnd/>
                <a:tailEnd/>
              </a:ln>
            </p:spPr>
            <p:txBody>
              <a:bodyPr/>
              <a:lstStyle/>
              <a:p>
                <a:endParaRPr lang="es-ES_tradnl"/>
              </a:p>
            </p:txBody>
          </p:sp>
          <p:sp>
            <p:nvSpPr>
              <p:cNvPr id="65586" name="Line 40"/>
              <p:cNvSpPr>
                <a:spLocks noChangeShapeType="1"/>
              </p:cNvSpPr>
              <p:nvPr/>
            </p:nvSpPr>
            <p:spPr bwMode="auto">
              <a:xfrm rot="-879080">
                <a:off x="1366" y="3089"/>
                <a:ext cx="54" cy="93"/>
              </a:xfrm>
              <a:prstGeom prst="line">
                <a:avLst/>
              </a:prstGeom>
              <a:noFill/>
              <a:ln w="28575">
                <a:solidFill>
                  <a:srgbClr val="FF3300"/>
                </a:solidFill>
                <a:round/>
                <a:headEnd/>
                <a:tailEnd/>
              </a:ln>
            </p:spPr>
            <p:txBody>
              <a:bodyPr/>
              <a:lstStyle/>
              <a:p>
                <a:endParaRPr lang="es-ES_tradnl"/>
              </a:p>
            </p:txBody>
          </p:sp>
        </p:grpSp>
        <p:sp>
          <p:nvSpPr>
            <p:cNvPr id="65582" name="Freeform 41"/>
            <p:cNvSpPr>
              <a:spLocks/>
            </p:cNvSpPr>
            <p:nvPr/>
          </p:nvSpPr>
          <p:spPr bwMode="auto">
            <a:xfrm>
              <a:off x="816" y="3628"/>
              <a:ext cx="125" cy="58"/>
            </a:xfrm>
            <a:custGeom>
              <a:avLst/>
              <a:gdLst>
                <a:gd name="T0" fmla="*/ 0 w 125"/>
                <a:gd name="T1" fmla="*/ 2 h 76"/>
                <a:gd name="T2" fmla="*/ 14 w 125"/>
                <a:gd name="T3" fmla="*/ 2 h 76"/>
                <a:gd name="T4" fmla="*/ 76 w 125"/>
                <a:gd name="T5" fmla="*/ 2 h 76"/>
                <a:gd name="T6" fmla="*/ 118 w 125"/>
                <a:gd name="T7" fmla="*/ 2 h 76"/>
                <a:gd name="T8" fmla="*/ 120 w 125"/>
                <a:gd name="T9" fmla="*/ 2 h 76"/>
                <a:gd name="T10" fmla="*/ 88 w 125"/>
                <a:gd name="T11" fmla="*/ 2 h 76"/>
                <a:gd name="T12" fmla="*/ 46 w 125"/>
                <a:gd name="T13" fmla="*/ 2 h 76"/>
                <a:gd name="T14" fmla="*/ 12 w 125"/>
                <a:gd name="T15" fmla="*/ 2 h 76"/>
                <a:gd name="T16" fmla="*/ 0 w 125"/>
                <a:gd name="T17" fmla="*/ 2 h 7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5"/>
                <a:gd name="T28" fmla="*/ 0 h 76"/>
                <a:gd name="T29" fmla="*/ 125 w 125"/>
                <a:gd name="T30" fmla="*/ 76 h 7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5" h="76">
                  <a:moveTo>
                    <a:pt x="0" y="38"/>
                  </a:moveTo>
                  <a:cubicBezTo>
                    <a:pt x="0" y="29"/>
                    <a:pt x="1" y="14"/>
                    <a:pt x="14" y="8"/>
                  </a:cubicBezTo>
                  <a:cubicBezTo>
                    <a:pt x="27" y="2"/>
                    <a:pt x="59" y="0"/>
                    <a:pt x="76" y="2"/>
                  </a:cubicBezTo>
                  <a:cubicBezTo>
                    <a:pt x="93" y="4"/>
                    <a:pt x="111" y="13"/>
                    <a:pt x="118" y="20"/>
                  </a:cubicBezTo>
                  <a:cubicBezTo>
                    <a:pt x="125" y="27"/>
                    <a:pt x="125" y="37"/>
                    <a:pt x="120" y="46"/>
                  </a:cubicBezTo>
                  <a:cubicBezTo>
                    <a:pt x="115" y="55"/>
                    <a:pt x="100" y="68"/>
                    <a:pt x="88" y="72"/>
                  </a:cubicBezTo>
                  <a:cubicBezTo>
                    <a:pt x="76" y="76"/>
                    <a:pt x="59" y="73"/>
                    <a:pt x="46" y="72"/>
                  </a:cubicBezTo>
                  <a:cubicBezTo>
                    <a:pt x="33" y="71"/>
                    <a:pt x="20" y="70"/>
                    <a:pt x="12" y="64"/>
                  </a:cubicBezTo>
                  <a:cubicBezTo>
                    <a:pt x="4" y="58"/>
                    <a:pt x="0" y="47"/>
                    <a:pt x="0" y="38"/>
                  </a:cubicBezTo>
                  <a:close/>
                </a:path>
              </a:pathLst>
            </a:custGeom>
            <a:solidFill>
              <a:srgbClr val="969696"/>
            </a:solidFill>
            <a:ln w="19050">
              <a:solidFill>
                <a:srgbClr val="FF3300"/>
              </a:solidFill>
              <a:round/>
              <a:headEnd/>
              <a:tailEnd/>
            </a:ln>
          </p:spPr>
          <p:txBody>
            <a:bodyPr/>
            <a:lstStyle/>
            <a:p>
              <a:endParaRPr lang="es-ES_tradnl"/>
            </a:p>
          </p:txBody>
        </p:sp>
        <p:sp>
          <p:nvSpPr>
            <p:cNvPr id="65583" name="Freeform 42"/>
            <p:cNvSpPr>
              <a:spLocks/>
            </p:cNvSpPr>
            <p:nvPr/>
          </p:nvSpPr>
          <p:spPr bwMode="auto">
            <a:xfrm>
              <a:off x="642" y="3628"/>
              <a:ext cx="125" cy="58"/>
            </a:xfrm>
            <a:custGeom>
              <a:avLst/>
              <a:gdLst>
                <a:gd name="T0" fmla="*/ 0 w 125"/>
                <a:gd name="T1" fmla="*/ 2 h 76"/>
                <a:gd name="T2" fmla="*/ 14 w 125"/>
                <a:gd name="T3" fmla="*/ 2 h 76"/>
                <a:gd name="T4" fmla="*/ 76 w 125"/>
                <a:gd name="T5" fmla="*/ 2 h 76"/>
                <a:gd name="T6" fmla="*/ 118 w 125"/>
                <a:gd name="T7" fmla="*/ 2 h 76"/>
                <a:gd name="T8" fmla="*/ 120 w 125"/>
                <a:gd name="T9" fmla="*/ 2 h 76"/>
                <a:gd name="T10" fmla="*/ 88 w 125"/>
                <a:gd name="T11" fmla="*/ 2 h 76"/>
                <a:gd name="T12" fmla="*/ 46 w 125"/>
                <a:gd name="T13" fmla="*/ 2 h 76"/>
                <a:gd name="T14" fmla="*/ 12 w 125"/>
                <a:gd name="T15" fmla="*/ 2 h 76"/>
                <a:gd name="T16" fmla="*/ 0 w 125"/>
                <a:gd name="T17" fmla="*/ 2 h 7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5"/>
                <a:gd name="T28" fmla="*/ 0 h 76"/>
                <a:gd name="T29" fmla="*/ 125 w 125"/>
                <a:gd name="T30" fmla="*/ 76 h 7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5" h="76">
                  <a:moveTo>
                    <a:pt x="0" y="38"/>
                  </a:moveTo>
                  <a:cubicBezTo>
                    <a:pt x="0" y="29"/>
                    <a:pt x="1" y="14"/>
                    <a:pt x="14" y="8"/>
                  </a:cubicBezTo>
                  <a:cubicBezTo>
                    <a:pt x="27" y="2"/>
                    <a:pt x="59" y="0"/>
                    <a:pt x="76" y="2"/>
                  </a:cubicBezTo>
                  <a:cubicBezTo>
                    <a:pt x="93" y="4"/>
                    <a:pt x="111" y="13"/>
                    <a:pt x="118" y="20"/>
                  </a:cubicBezTo>
                  <a:cubicBezTo>
                    <a:pt x="125" y="27"/>
                    <a:pt x="125" y="37"/>
                    <a:pt x="120" y="46"/>
                  </a:cubicBezTo>
                  <a:cubicBezTo>
                    <a:pt x="115" y="55"/>
                    <a:pt x="100" y="68"/>
                    <a:pt x="88" y="72"/>
                  </a:cubicBezTo>
                  <a:cubicBezTo>
                    <a:pt x="76" y="76"/>
                    <a:pt x="59" y="73"/>
                    <a:pt x="46" y="72"/>
                  </a:cubicBezTo>
                  <a:cubicBezTo>
                    <a:pt x="33" y="71"/>
                    <a:pt x="20" y="70"/>
                    <a:pt x="12" y="64"/>
                  </a:cubicBezTo>
                  <a:cubicBezTo>
                    <a:pt x="4" y="58"/>
                    <a:pt x="0" y="47"/>
                    <a:pt x="0" y="38"/>
                  </a:cubicBezTo>
                  <a:close/>
                </a:path>
              </a:pathLst>
            </a:custGeom>
            <a:solidFill>
              <a:srgbClr val="969696"/>
            </a:solidFill>
            <a:ln w="19050">
              <a:solidFill>
                <a:srgbClr val="FF3300"/>
              </a:solidFill>
              <a:round/>
              <a:headEnd/>
              <a:tailEnd/>
            </a:ln>
          </p:spPr>
          <p:txBody>
            <a:bodyPr/>
            <a:lstStyle/>
            <a:p>
              <a:endParaRPr lang="es-ES_tradnl"/>
            </a:p>
          </p:txBody>
        </p:sp>
      </p:grpSp>
      <p:grpSp>
        <p:nvGrpSpPr>
          <p:cNvPr id="15" name="Group 56"/>
          <p:cNvGrpSpPr>
            <a:grpSpLocks/>
          </p:cNvGrpSpPr>
          <p:nvPr/>
        </p:nvGrpSpPr>
        <p:grpSpPr bwMode="auto">
          <a:xfrm rot="16200000" flipH="1">
            <a:off x="6677819" y="3448844"/>
            <a:ext cx="449263" cy="936625"/>
            <a:chOff x="617" y="2456"/>
            <a:chExt cx="589" cy="1230"/>
          </a:xfrm>
        </p:grpSpPr>
        <p:sp>
          <p:nvSpPr>
            <p:cNvPr id="65563" name="Freeform 57"/>
            <p:cNvSpPr>
              <a:spLocks/>
            </p:cNvSpPr>
            <p:nvPr/>
          </p:nvSpPr>
          <p:spPr bwMode="auto">
            <a:xfrm>
              <a:off x="776" y="2696"/>
              <a:ext cx="16" cy="447"/>
            </a:xfrm>
            <a:custGeom>
              <a:avLst/>
              <a:gdLst>
                <a:gd name="T0" fmla="*/ 0 w 9"/>
                <a:gd name="T1" fmla="*/ 0 h 252"/>
                <a:gd name="T2" fmla="*/ 4994 w 9"/>
                <a:gd name="T3" fmla="*/ 102734 h 252"/>
                <a:gd name="T4" fmla="*/ 15783 w 9"/>
                <a:gd name="T5" fmla="*/ 222006 h 252"/>
                <a:gd name="T6" fmla="*/ 0 w 9"/>
                <a:gd name="T7" fmla="*/ 433899 h 252"/>
                <a:gd name="T8" fmla="*/ 0 60000 65536"/>
                <a:gd name="T9" fmla="*/ 0 60000 65536"/>
                <a:gd name="T10" fmla="*/ 0 60000 65536"/>
                <a:gd name="T11" fmla="*/ 0 60000 65536"/>
                <a:gd name="T12" fmla="*/ 0 w 9"/>
                <a:gd name="T13" fmla="*/ 0 h 252"/>
                <a:gd name="T14" fmla="*/ 9 w 9"/>
                <a:gd name="T15" fmla="*/ 252 h 252"/>
              </a:gdLst>
              <a:ahLst/>
              <a:cxnLst>
                <a:cxn ang="T8">
                  <a:pos x="T0" y="T1"/>
                </a:cxn>
                <a:cxn ang="T9">
                  <a:pos x="T2" y="T3"/>
                </a:cxn>
                <a:cxn ang="T10">
                  <a:pos x="T4" y="T5"/>
                </a:cxn>
                <a:cxn ang="T11">
                  <a:pos x="T6" y="T7"/>
                </a:cxn>
              </a:cxnLst>
              <a:rect l="T12" t="T13" r="T14" b="T15"/>
              <a:pathLst>
                <a:path w="9" h="252">
                  <a:moveTo>
                    <a:pt x="0" y="0"/>
                  </a:moveTo>
                  <a:cubicBezTo>
                    <a:pt x="1" y="19"/>
                    <a:pt x="2" y="39"/>
                    <a:pt x="3" y="60"/>
                  </a:cubicBezTo>
                  <a:cubicBezTo>
                    <a:pt x="4" y="81"/>
                    <a:pt x="9" y="97"/>
                    <a:pt x="9" y="129"/>
                  </a:cubicBezTo>
                  <a:cubicBezTo>
                    <a:pt x="9" y="161"/>
                    <a:pt x="4" y="206"/>
                    <a:pt x="0" y="252"/>
                  </a:cubicBezTo>
                </a:path>
              </a:pathLst>
            </a:custGeom>
            <a:noFill/>
            <a:ln w="28575">
              <a:solidFill>
                <a:srgbClr val="FF3300"/>
              </a:solidFill>
              <a:round/>
              <a:headEnd/>
              <a:tailEnd/>
            </a:ln>
          </p:spPr>
          <p:txBody>
            <a:bodyPr vert="eaVert"/>
            <a:lstStyle/>
            <a:p>
              <a:endParaRPr lang="es-ES_tradnl"/>
            </a:p>
          </p:txBody>
        </p:sp>
        <p:sp>
          <p:nvSpPr>
            <p:cNvPr id="65564" name="Oval 58"/>
            <p:cNvSpPr>
              <a:spLocks noChangeArrowheads="1"/>
            </p:cNvSpPr>
            <p:nvPr/>
          </p:nvSpPr>
          <p:spPr bwMode="auto">
            <a:xfrm>
              <a:off x="675" y="2456"/>
              <a:ext cx="234" cy="234"/>
            </a:xfrm>
            <a:prstGeom prst="ellipse">
              <a:avLst/>
            </a:prstGeom>
            <a:solidFill>
              <a:srgbClr val="C0C0C0"/>
            </a:solidFill>
            <a:ln w="28575">
              <a:solidFill>
                <a:srgbClr val="FF3300"/>
              </a:solidFill>
              <a:round/>
              <a:headEnd/>
              <a:tailEnd/>
            </a:ln>
          </p:spPr>
          <p:txBody>
            <a:bodyPr vert="eaVert" wrap="none" anchor="ctr"/>
            <a:lstStyle/>
            <a:p>
              <a:endParaRPr lang="es-ES_tradnl" sz="2400">
                <a:solidFill>
                  <a:srgbClr val="000000"/>
                </a:solidFill>
                <a:latin typeface="Times New Roman" pitchFamily="18" charset="0"/>
                <a:cs typeface="Arial" charset="0"/>
              </a:endParaRPr>
            </a:p>
          </p:txBody>
        </p:sp>
        <p:sp>
          <p:nvSpPr>
            <p:cNvPr id="65565" name="Freeform 59"/>
            <p:cNvSpPr>
              <a:spLocks/>
            </p:cNvSpPr>
            <p:nvPr/>
          </p:nvSpPr>
          <p:spPr bwMode="auto">
            <a:xfrm>
              <a:off x="617" y="2893"/>
              <a:ext cx="170" cy="207"/>
            </a:xfrm>
            <a:custGeom>
              <a:avLst/>
              <a:gdLst>
                <a:gd name="T0" fmla="*/ 161666 w 96"/>
                <a:gd name="T1" fmla="*/ 0 h 117"/>
                <a:gd name="T2" fmla="*/ 0 w 96"/>
                <a:gd name="T3" fmla="*/ 75472 h 117"/>
                <a:gd name="T4" fmla="*/ 151311 w 96"/>
                <a:gd name="T5" fmla="*/ 194688 h 117"/>
                <a:gd name="T6" fmla="*/ 0 60000 65536"/>
                <a:gd name="T7" fmla="*/ 0 60000 65536"/>
                <a:gd name="T8" fmla="*/ 0 60000 65536"/>
                <a:gd name="T9" fmla="*/ 0 w 96"/>
                <a:gd name="T10" fmla="*/ 0 h 117"/>
                <a:gd name="T11" fmla="*/ 96 w 96"/>
                <a:gd name="T12" fmla="*/ 117 h 117"/>
              </a:gdLst>
              <a:ahLst/>
              <a:cxnLst>
                <a:cxn ang="T6">
                  <a:pos x="T0" y="T1"/>
                </a:cxn>
                <a:cxn ang="T7">
                  <a:pos x="T2" y="T3"/>
                </a:cxn>
                <a:cxn ang="T8">
                  <a:pos x="T4" y="T5"/>
                </a:cxn>
              </a:cxnLst>
              <a:rect l="T9" t="T10" r="T11" b="T12"/>
              <a:pathLst>
                <a:path w="96" h="117">
                  <a:moveTo>
                    <a:pt x="96" y="0"/>
                  </a:moveTo>
                  <a:lnTo>
                    <a:pt x="0" y="45"/>
                  </a:lnTo>
                  <a:lnTo>
                    <a:pt x="90" y="117"/>
                  </a:lnTo>
                </a:path>
              </a:pathLst>
            </a:custGeom>
            <a:noFill/>
            <a:ln w="28575">
              <a:solidFill>
                <a:srgbClr val="FF3300"/>
              </a:solidFill>
              <a:round/>
              <a:headEnd/>
              <a:tailEnd/>
            </a:ln>
          </p:spPr>
          <p:txBody>
            <a:bodyPr vert="eaVert"/>
            <a:lstStyle/>
            <a:p>
              <a:endParaRPr lang="es-ES_tradnl"/>
            </a:p>
          </p:txBody>
        </p:sp>
        <p:sp>
          <p:nvSpPr>
            <p:cNvPr id="65566" name="Freeform 60"/>
            <p:cNvSpPr>
              <a:spLocks/>
            </p:cNvSpPr>
            <p:nvPr/>
          </p:nvSpPr>
          <p:spPr bwMode="auto">
            <a:xfrm rot="371417" flipH="1">
              <a:off x="690" y="3141"/>
              <a:ext cx="131" cy="500"/>
            </a:xfrm>
            <a:custGeom>
              <a:avLst/>
              <a:gdLst>
                <a:gd name="T0" fmla="*/ 76476 w 74"/>
                <a:gd name="T1" fmla="*/ 0 h 282"/>
                <a:gd name="T2" fmla="*/ 0 w 74"/>
                <a:gd name="T3" fmla="*/ 202078 h 282"/>
                <a:gd name="T4" fmla="*/ 124342 w 74"/>
                <a:gd name="T5" fmla="*/ 482993 h 282"/>
                <a:gd name="T6" fmla="*/ 0 60000 65536"/>
                <a:gd name="T7" fmla="*/ 0 60000 65536"/>
                <a:gd name="T8" fmla="*/ 0 60000 65536"/>
                <a:gd name="T9" fmla="*/ 0 w 74"/>
                <a:gd name="T10" fmla="*/ 0 h 282"/>
                <a:gd name="T11" fmla="*/ 74 w 74"/>
                <a:gd name="T12" fmla="*/ 282 h 282"/>
              </a:gdLst>
              <a:ahLst/>
              <a:cxnLst>
                <a:cxn ang="T6">
                  <a:pos x="T0" y="T1"/>
                </a:cxn>
                <a:cxn ang="T7">
                  <a:pos x="T2" y="T3"/>
                </a:cxn>
                <a:cxn ang="T8">
                  <a:pos x="T4" y="T5"/>
                </a:cxn>
              </a:cxnLst>
              <a:rect l="T9" t="T10" r="T11" b="T12"/>
              <a:pathLst>
                <a:path w="74" h="282">
                  <a:moveTo>
                    <a:pt x="46" y="0"/>
                  </a:moveTo>
                  <a:lnTo>
                    <a:pt x="0" y="118"/>
                  </a:lnTo>
                  <a:lnTo>
                    <a:pt x="74" y="282"/>
                  </a:lnTo>
                </a:path>
              </a:pathLst>
            </a:custGeom>
            <a:noFill/>
            <a:ln w="28575">
              <a:solidFill>
                <a:srgbClr val="FF3300"/>
              </a:solidFill>
              <a:round/>
              <a:headEnd/>
              <a:tailEnd/>
            </a:ln>
          </p:spPr>
          <p:txBody>
            <a:bodyPr vert="eaVert"/>
            <a:lstStyle/>
            <a:p>
              <a:endParaRPr lang="es-ES_tradnl"/>
            </a:p>
          </p:txBody>
        </p:sp>
        <p:sp>
          <p:nvSpPr>
            <p:cNvPr id="65567" name="Freeform 61"/>
            <p:cNvSpPr>
              <a:spLocks/>
            </p:cNvSpPr>
            <p:nvPr/>
          </p:nvSpPr>
          <p:spPr bwMode="auto">
            <a:xfrm>
              <a:off x="775" y="3145"/>
              <a:ext cx="142" cy="501"/>
            </a:xfrm>
            <a:custGeom>
              <a:avLst/>
              <a:gdLst>
                <a:gd name="T0" fmla="*/ 0 w 80"/>
                <a:gd name="T1" fmla="*/ 0 h 282"/>
                <a:gd name="T2" fmla="*/ 138729 w 80"/>
                <a:gd name="T3" fmla="*/ 263130 h 282"/>
                <a:gd name="T4" fmla="*/ 48976 w 80"/>
                <a:gd name="T5" fmla="*/ 495228 h 282"/>
                <a:gd name="T6" fmla="*/ 0 60000 65536"/>
                <a:gd name="T7" fmla="*/ 0 60000 65536"/>
                <a:gd name="T8" fmla="*/ 0 60000 65536"/>
                <a:gd name="T9" fmla="*/ 0 w 80"/>
                <a:gd name="T10" fmla="*/ 0 h 282"/>
                <a:gd name="T11" fmla="*/ 80 w 80"/>
                <a:gd name="T12" fmla="*/ 282 h 282"/>
              </a:gdLst>
              <a:ahLst/>
              <a:cxnLst>
                <a:cxn ang="T6">
                  <a:pos x="T0" y="T1"/>
                </a:cxn>
                <a:cxn ang="T7">
                  <a:pos x="T2" y="T3"/>
                </a:cxn>
                <a:cxn ang="T8">
                  <a:pos x="T4" y="T5"/>
                </a:cxn>
              </a:cxnLst>
              <a:rect l="T9" t="T10" r="T11" b="T12"/>
              <a:pathLst>
                <a:path w="80" h="282">
                  <a:moveTo>
                    <a:pt x="0" y="0"/>
                  </a:moveTo>
                  <a:lnTo>
                    <a:pt x="80" y="150"/>
                  </a:lnTo>
                  <a:lnTo>
                    <a:pt x="28" y="282"/>
                  </a:lnTo>
                </a:path>
              </a:pathLst>
            </a:custGeom>
            <a:noFill/>
            <a:ln w="28575">
              <a:solidFill>
                <a:srgbClr val="FF3300"/>
              </a:solidFill>
              <a:round/>
              <a:headEnd/>
              <a:tailEnd/>
            </a:ln>
          </p:spPr>
          <p:txBody>
            <a:bodyPr vert="eaVert"/>
            <a:lstStyle/>
            <a:p>
              <a:endParaRPr lang="es-ES_tradnl"/>
            </a:p>
          </p:txBody>
        </p:sp>
        <p:sp>
          <p:nvSpPr>
            <p:cNvPr id="65568" name="Freeform 62"/>
            <p:cNvSpPr>
              <a:spLocks/>
            </p:cNvSpPr>
            <p:nvPr/>
          </p:nvSpPr>
          <p:spPr bwMode="auto">
            <a:xfrm>
              <a:off x="666" y="3097"/>
              <a:ext cx="110" cy="78"/>
            </a:xfrm>
            <a:custGeom>
              <a:avLst/>
              <a:gdLst>
                <a:gd name="T0" fmla="*/ 105355 w 62"/>
                <a:gd name="T1" fmla="*/ 8679 h 44"/>
                <a:gd name="T2" fmla="*/ 71392 w 62"/>
                <a:gd name="T3" fmla="*/ 3627 h 44"/>
                <a:gd name="T4" fmla="*/ 13576 w 62"/>
                <a:gd name="T5" fmla="*/ 28887 h 44"/>
                <a:gd name="T6" fmla="*/ 2062 w 62"/>
                <a:gd name="T7" fmla="*/ 64655 h 44"/>
                <a:gd name="T8" fmla="*/ 22680 w 62"/>
                <a:gd name="T9" fmla="*/ 73334 h 44"/>
                <a:gd name="T10" fmla="*/ 79402 w 62"/>
                <a:gd name="T11" fmla="*/ 52767 h 44"/>
                <a:gd name="T12" fmla="*/ 105355 w 62"/>
                <a:gd name="T13" fmla="*/ 8679 h 44"/>
                <a:gd name="T14" fmla="*/ 0 60000 65536"/>
                <a:gd name="T15" fmla="*/ 0 60000 65536"/>
                <a:gd name="T16" fmla="*/ 0 60000 65536"/>
                <a:gd name="T17" fmla="*/ 0 60000 65536"/>
                <a:gd name="T18" fmla="*/ 0 60000 65536"/>
                <a:gd name="T19" fmla="*/ 0 60000 65536"/>
                <a:gd name="T20" fmla="*/ 0 60000 65536"/>
                <a:gd name="T21" fmla="*/ 0 w 62"/>
                <a:gd name="T22" fmla="*/ 0 h 44"/>
                <a:gd name="T23" fmla="*/ 62 w 62"/>
                <a:gd name="T24" fmla="*/ 44 h 4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2" h="44">
                  <a:moveTo>
                    <a:pt x="61" y="5"/>
                  </a:moveTo>
                  <a:cubicBezTo>
                    <a:pt x="60" y="0"/>
                    <a:pt x="50" y="0"/>
                    <a:pt x="41" y="2"/>
                  </a:cubicBezTo>
                  <a:cubicBezTo>
                    <a:pt x="32" y="4"/>
                    <a:pt x="15" y="11"/>
                    <a:pt x="8" y="17"/>
                  </a:cubicBezTo>
                  <a:cubicBezTo>
                    <a:pt x="1" y="23"/>
                    <a:pt x="0" y="34"/>
                    <a:pt x="1" y="38"/>
                  </a:cubicBezTo>
                  <a:cubicBezTo>
                    <a:pt x="2" y="42"/>
                    <a:pt x="6" y="44"/>
                    <a:pt x="13" y="43"/>
                  </a:cubicBezTo>
                  <a:cubicBezTo>
                    <a:pt x="20" y="42"/>
                    <a:pt x="38" y="37"/>
                    <a:pt x="46" y="31"/>
                  </a:cubicBezTo>
                  <a:cubicBezTo>
                    <a:pt x="54" y="25"/>
                    <a:pt x="62" y="10"/>
                    <a:pt x="61" y="5"/>
                  </a:cubicBezTo>
                  <a:close/>
                </a:path>
              </a:pathLst>
            </a:custGeom>
            <a:solidFill>
              <a:srgbClr val="C0C0C0"/>
            </a:solidFill>
            <a:ln w="28575">
              <a:solidFill>
                <a:srgbClr val="FF3300"/>
              </a:solidFill>
              <a:round/>
              <a:headEnd/>
              <a:tailEnd/>
            </a:ln>
          </p:spPr>
          <p:txBody>
            <a:bodyPr vert="eaVert"/>
            <a:lstStyle/>
            <a:p>
              <a:endParaRPr lang="es-ES_tradnl"/>
            </a:p>
          </p:txBody>
        </p:sp>
        <p:grpSp>
          <p:nvGrpSpPr>
            <p:cNvPr id="65569" name="Group 63"/>
            <p:cNvGrpSpPr>
              <a:grpSpLocks/>
            </p:cNvGrpSpPr>
            <p:nvPr/>
          </p:nvGrpSpPr>
          <p:grpSpPr bwMode="auto">
            <a:xfrm>
              <a:off x="803" y="2878"/>
              <a:ext cx="403" cy="165"/>
              <a:chOff x="1366" y="3089"/>
              <a:chExt cx="227" cy="93"/>
            </a:xfrm>
          </p:grpSpPr>
          <p:sp>
            <p:nvSpPr>
              <p:cNvPr id="65572" name="Freeform 64"/>
              <p:cNvSpPr>
                <a:spLocks/>
              </p:cNvSpPr>
              <p:nvPr/>
            </p:nvSpPr>
            <p:spPr bwMode="auto">
              <a:xfrm>
                <a:off x="1432" y="3139"/>
                <a:ext cx="98" cy="34"/>
              </a:xfrm>
              <a:custGeom>
                <a:avLst/>
                <a:gdLst>
                  <a:gd name="T0" fmla="*/ 0 w 118"/>
                  <a:gd name="T1" fmla="*/ 2 h 42"/>
                  <a:gd name="T2" fmla="*/ 6 w 118"/>
                  <a:gd name="T3" fmla="*/ 2 h 42"/>
                  <a:gd name="T4" fmla="*/ 10 w 118"/>
                  <a:gd name="T5" fmla="*/ 0 h 42"/>
                  <a:gd name="T6" fmla="*/ 0 60000 65536"/>
                  <a:gd name="T7" fmla="*/ 0 60000 65536"/>
                  <a:gd name="T8" fmla="*/ 0 60000 65536"/>
                  <a:gd name="T9" fmla="*/ 0 w 118"/>
                  <a:gd name="T10" fmla="*/ 0 h 42"/>
                  <a:gd name="T11" fmla="*/ 118 w 118"/>
                  <a:gd name="T12" fmla="*/ 42 h 42"/>
                </a:gdLst>
                <a:ahLst/>
                <a:cxnLst>
                  <a:cxn ang="T6">
                    <a:pos x="T0" y="T1"/>
                  </a:cxn>
                  <a:cxn ang="T7">
                    <a:pos x="T2" y="T3"/>
                  </a:cxn>
                  <a:cxn ang="T8">
                    <a:pos x="T4" y="T5"/>
                  </a:cxn>
                </a:cxnLst>
                <a:rect l="T9" t="T10" r="T11" b="T12"/>
                <a:pathLst>
                  <a:path w="118" h="42">
                    <a:moveTo>
                      <a:pt x="0" y="42"/>
                    </a:moveTo>
                    <a:cubicBezTo>
                      <a:pt x="24" y="30"/>
                      <a:pt x="48" y="19"/>
                      <a:pt x="68" y="12"/>
                    </a:cubicBezTo>
                    <a:cubicBezTo>
                      <a:pt x="88" y="5"/>
                      <a:pt x="110" y="2"/>
                      <a:pt x="118" y="0"/>
                    </a:cubicBezTo>
                  </a:path>
                </a:pathLst>
              </a:custGeom>
              <a:noFill/>
              <a:ln w="28575">
                <a:solidFill>
                  <a:srgbClr val="FF3300"/>
                </a:solidFill>
                <a:round/>
                <a:headEnd/>
                <a:tailEnd/>
              </a:ln>
            </p:spPr>
            <p:txBody>
              <a:bodyPr vert="eaVert"/>
              <a:lstStyle/>
              <a:p>
                <a:endParaRPr lang="es-ES_tradnl"/>
              </a:p>
            </p:txBody>
          </p:sp>
          <p:sp>
            <p:nvSpPr>
              <p:cNvPr id="65573" name="Freeform 65"/>
              <p:cNvSpPr>
                <a:spLocks/>
              </p:cNvSpPr>
              <p:nvPr/>
            </p:nvSpPr>
            <p:spPr bwMode="auto">
              <a:xfrm>
                <a:off x="1527" y="3093"/>
                <a:ext cx="66" cy="49"/>
              </a:xfrm>
              <a:custGeom>
                <a:avLst/>
                <a:gdLst>
                  <a:gd name="T0" fmla="*/ 3 w 66"/>
                  <a:gd name="T1" fmla="*/ 45 h 49"/>
                  <a:gd name="T2" fmla="*/ 26 w 66"/>
                  <a:gd name="T3" fmla="*/ 48 h 49"/>
                  <a:gd name="T4" fmla="*/ 54 w 66"/>
                  <a:gd name="T5" fmla="*/ 37 h 49"/>
                  <a:gd name="T6" fmla="*/ 66 w 66"/>
                  <a:gd name="T7" fmla="*/ 15 h 49"/>
                  <a:gd name="T8" fmla="*/ 56 w 66"/>
                  <a:gd name="T9" fmla="*/ 1 h 49"/>
                  <a:gd name="T10" fmla="*/ 26 w 66"/>
                  <a:gd name="T11" fmla="*/ 7 h 49"/>
                  <a:gd name="T12" fmla="*/ 8 w 66"/>
                  <a:gd name="T13" fmla="*/ 25 h 49"/>
                  <a:gd name="T14" fmla="*/ 3 w 66"/>
                  <a:gd name="T15" fmla="*/ 45 h 49"/>
                  <a:gd name="T16" fmla="*/ 0 60000 65536"/>
                  <a:gd name="T17" fmla="*/ 0 60000 65536"/>
                  <a:gd name="T18" fmla="*/ 0 60000 65536"/>
                  <a:gd name="T19" fmla="*/ 0 60000 65536"/>
                  <a:gd name="T20" fmla="*/ 0 60000 65536"/>
                  <a:gd name="T21" fmla="*/ 0 60000 65536"/>
                  <a:gd name="T22" fmla="*/ 0 60000 65536"/>
                  <a:gd name="T23" fmla="*/ 0 60000 65536"/>
                  <a:gd name="T24" fmla="*/ 0 w 66"/>
                  <a:gd name="T25" fmla="*/ 0 h 49"/>
                  <a:gd name="T26" fmla="*/ 66 w 66"/>
                  <a:gd name="T27" fmla="*/ 49 h 4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6" h="49">
                    <a:moveTo>
                      <a:pt x="3" y="45"/>
                    </a:moveTo>
                    <a:cubicBezTo>
                      <a:pt x="6" y="49"/>
                      <a:pt x="18" y="49"/>
                      <a:pt x="26" y="48"/>
                    </a:cubicBezTo>
                    <a:cubicBezTo>
                      <a:pt x="34" y="47"/>
                      <a:pt x="47" y="42"/>
                      <a:pt x="54" y="37"/>
                    </a:cubicBezTo>
                    <a:cubicBezTo>
                      <a:pt x="61" y="32"/>
                      <a:pt x="66" y="21"/>
                      <a:pt x="66" y="15"/>
                    </a:cubicBezTo>
                    <a:cubicBezTo>
                      <a:pt x="66" y="9"/>
                      <a:pt x="63" y="2"/>
                      <a:pt x="56" y="1"/>
                    </a:cubicBezTo>
                    <a:cubicBezTo>
                      <a:pt x="49" y="0"/>
                      <a:pt x="34" y="3"/>
                      <a:pt x="26" y="7"/>
                    </a:cubicBezTo>
                    <a:cubicBezTo>
                      <a:pt x="18" y="11"/>
                      <a:pt x="13" y="19"/>
                      <a:pt x="8" y="25"/>
                    </a:cubicBezTo>
                    <a:cubicBezTo>
                      <a:pt x="3" y="31"/>
                      <a:pt x="0" y="41"/>
                      <a:pt x="3" y="45"/>
                    </a:cubicBezTo>
                    <a:close/>
                  </a:path>
                </a:pathLst>
              </a:custGeom>
              <a:solidFill>
                <a:srgbClr val="C0C0C0"/>
              </a:solidFill>
              <a:ln w="28575">
                <a:solidFill>
                  <a:srgbClr val="FF3300"/>
                </a:solidFill>
                <a:round/>
                <a:headEnd/>
                <a:tailEnd/>
              </a:ln>
            </p:spPr>
            <p:txBody>
              <a:bodyPr vert="eaVert"/>
              <a:lstStyle/>
              <a:p>
                <a:endParaRPr lang="es-ES_tradnl"/>
              </a:p>
            </p:txBody>
          </p:sp>
          <p:sp>
            <p:nvSpPr>
              <p:cNvPr id="65574" name="Line 66"/>
              <p:cNvSpPr>
                <a:spLocks noChangeShapeType="1"/>
              </p:cNvSpPr>
              <p:nvPr/>
            </p:nvSpPr>
            <p:spPr bwMode="auto">
              <a:xfrm rot="-879080">
                <a:off x="1366" y="3089"/>
                <a:ext cx="54" cy="93"/>
              </a:xfrm>
              <a:prstGeom prst="line">
                <a:avLst/>
              </a:prstGeom>
              <a:noFill/>
              <a:ln w="28575">
                <a:solidFill>
                  <a:srgbClr val="FF3300"/>
                </a:solidFill>
                <a:round/>
                <a:headEnd/>
                <a:tailEnd/>
              </a:ln>
            </p:spPr>
            <p:txBody>
              <a:bodyPr/>
              <a:lstStyle/>
              <a:p>
                <a:endParaRPr lang="es-ES_tradnl"/>
              </a:p>
            </p:txBody>
          </p:sp>
        </p:grpSp>
        <p:sp>
          <p:nvSpPr>
            <p:cNvPr id="65570" name="Freeform 67"/>
            <p:cNvSpPr>
              <a:spLocks/>
            </p:cNvSpPr>
            <p:nvPr/>
          </p:nvSpPr>
          <p:spPr bwMode="auto">
            <a:xfrm>
              <a:off x="816" y="3628"/>
              <a:ext cx="125" cy="58"/>
            </a:xfrm>
            <a:custGeom>
              <a:avLst/>
              <a:gdLst>
                <a:gd name="T0" fmla="*/ 0 w 125"/>
                <a:gd name="T1" fmla="*/ 2 h 76"/>
                <a:gd name="T2" fmla="*/ 14 w 125"/>
                <a:gd name="T3" fmla="*/ 2 h 76"/>
                <a:gd name="T4" fmla="*/ 76 w 125"/>
                <a:gd name="T5" fmla="*/ 2 h 76"/>
                <a:gd name="T6" fmla="*/ 118 w 125"/>
                <a:gd name="T7" fmla="*/ 2 h 76"/>
                <a:gd name="T8" fmla="*/ 120 w 125"/>
                <a:gd name="T9" fmla="*/ 2 h 76"/>
                <a:gd name="T10" fmla="*/ 88 w 125"/>
                <a:gd name="T11" fmla="*/ 2 h 76"/>
                <a:gd name="T12" fmla="*/ 46 w 125"/>
                <a:gd name="T13" fmla="*/ 2 h 76"/>
                <a:gd name="T14" fmla="*/ 12 w 125"/>
                <a:gd name="T15" fmla="*/ 2 h 76"/>
                <a:gd name="T16" fmla="*/ 0 w 125"/>
                <a:gd name="T17" fmla="*/ 2 h 7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5"/>
                <a:gd name="T28" fmla="*/ 0 h 76"/>
                <a:gd name="T29" fmla="*/ 125 w 125"/>
                <a:gd name="T30" fmla="*/ 76 h 7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5" h="76">
                  <a:moveTo>
                    <a:pt x="0" y="38"/>
                  </a:moveTo>
                  <a:cubicBezTo>
                    <a:pt x="0" y="29"/>
                    <a:pt x="1" y="14"/>
                    <a:pt x="14" y="8"/>
                  </a:cubicBezTo>
                  <a:cubicBezTo>
                    <a:pt x="27" y="2"/>
                    <a:pt x="59" y="0"/>
                    <a:pt x="76" y="2"/>
                  </a:cubicBezTo>
                  <a:cubicBezTo>
                    <a:pt x="93" y="4"/>
                    <a:pt x="111" y="13"/>
                    <a:pt x="118" y="20"/>
                  </a:cubicBezTo>
                  <a:cubicBezTo>
                    <a:pt x="125" y="27"/>
                    <a:pt x="125" y="37"/>
                    <a:pt x="120" y="46"/>
                  </a:cubicBezTo>
                  <a:cubicBezTo>
                    <a:pt x="115" y="55"/>
                    <a:pt x="100" y="68"/>
                    <a:pt x="88" y="72"/>
                  </a:cubicBezTo>
                  <a:cubicBezTo>
                    <a:pt x="76" y="76"/>
                    <a:pt x="59" y="73"/>
                    <a:pt x="46" y="72"/>
                  </a:cubicBezTo>
                  <a:cubicBezTo>
                    <a:pt x="33" y="71"/>
                    <a:pt x="20" y="70"/>
                    <a:pt x="12" y="64"/>
                  </a:cubicBezTo>
                  <a:cubicBezTo>
                    <a:pt x="4" y="58"/>
                    <a:pt x="0" y="47"/>
                    <a:pt x="0" y="38"/>
                  </a:cubicBezTo>
                  <a:close/>
                </a:path>
              </a:pathLst>
            </a:custGeom>
            <a:solidFill>
              <a:srgbClr val="969696"/>
            </a:solidFill>
            <a:ln w="19050">
              <a:solidFill>
                <a:srgbClr val="FF3300"/>
              </a:solidFill>
              <a:round/>
              <a:headEnd/>
              <a:tailEnd/>
            </a:ln>
          </p:spPr>
          <p:txBody>
            <a:bodyPr vert="eaVert"/>
            <a:lstStyle/>
            <a:p>
              <a:endParaRPr lang="es-ES_tradnl"/>
            </a:p>
          </p:txBody>
        </p:sp>
        <p:sp>
          <p:nvSpPr>
            <p:cNvPr id="65571" name="Freeform 68"/>
            <p:cNvSpPr>
              <a:spLocks/>
            </p:cNvSpPr>
            <p:nvPr/>
          </p:nvSpPr>
          <p:spPr bwMode="auto">
            <a:xfrm>
              <a:off x="642" y="3628"/>
              <a:ext cx="125" cy="58"/>
            </a:xfrm>
            <a:custGeom>
              <a:avLst/>
              <a:gdLst>
                <a:gd name="T0" fmla="*/ 0 w 125"/>
                <a:gd name="T1" fmla="*/ 2 h 76"/>
                <a:gd name="T2" fmla="*/ 14 w 125"/>
                <a:gd name="T3" fmla="*/ 2 h 76"/>
                <a:gd name="T4" fmla="*/ 76 w 125"/>
                <a:gd name="T5" fmla="*/ 2 h 76"/>
                <a:gd name="T6" fmla="*/ 118 w 125"/>
                <a:gd name="T7" fmla="*/ 2 h 76"/>
                <a:gd name="T8" fmla="*/ 120 w 125"/>
                <a:gd name="T9" fmla="*/ 2 h 76"/>
                <a:gd name="T10" fmla="*/ 88 w 125"/>
                <a:gd name="T11" fmla="*/ 2 h 76"/>
                <a:gd name="T12" fmla="*/ 46 w 125"/>
                <a:gd name="T13" fmla="*/ 2 h 76"/>
                <a:gd name="T14" fmla="*/ 12 w 125"/>
                <a:gd name="T15" fmla="*/ 2 h 76"/>
                <a:gd name="T16" fmla="*/ 0 w 125"/>
                <a:gd name="T17" fmla="*/ 2 h 7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5"/>
                <a:gd name="T28" fmla="*/ 0 h 76"/>
                <a:gd name="T29" fmla="*/ 125 w 125"/>
                <a:gd name="T30" fmla="*/ 76 h 7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5" h="76">
                  <a:moveTo>
                    <a:pt x="0" y="38"/>
                  </a:moveTo>
                  <a:cubicBezTo>
                    <a:pt x="0" y="29"/>
                    <a:pt x="1" y="14"/>
                    <a:pt x="14" y="8"/>
                  </a:cubicBezTo>
                  <a:cubicBezTo>
                    <a:pt x="27" y="2"/>
                    <a:pt x="59" y="0"/>
                    <a:pt x="76" y="2"/>
                  </a:cubicBezTo>
                  <a:cubicBezTo>
                    <a:pt x="93" y="4"/>
                    <a:pt x="111" y="13"/>
                    <a:pt x="118" y="20"/>
                  </a:cubicBezTo>
                  <a:cubicBezTo>
                    <a:pt x="125" y="27"/>
                    <a:pt x="125" y="37"/>
                    <a:pt x="120" y="46"/>
                  </a:cubicBezTo>
                  <a:cubicBezTo>
                    <a:pt x="115" y="55"/>
                    <a:pt x="100" y="68"/>
                    <a:pt x="88" y="72"/>
                  </a:cubicBezTo>
                  <a:cubicBezTo>
                    <a:pt x="76" y="76"/>
                    <a:pt x="59" y="73"/>
                    <a:pt x="46" y="72"/>
                  </a:cubicBezTo>
                  <a:cubicBezTo>
                    <a:pt x="33" y="71"/>
                    <a:pt x="20" y="70"/>
                    <a:pt x="12" y="64"/>
                  </a:cubicBezTo>
                  <a:cubicBezTo>
                    <a:pt x="4" y="58"/>
                    <a:pt x="0" y="47"/>
                    <a:pt x="0" y="38"/>
                  </a:cubicBezTo>
                  <a:close/>
                </a:path>
              </a:pathLst>
            </a:custGeom>
            <a:solidFill>
              <a:srgbClr val="969696"/>
            </a:solidFill>
            <a:ln w="19050">
              <a:solidFill>
                <a:srgbClr val="FF3300"/>
              </a:solidFill>
              <a:round/>
              <a:headEnd/>
              <a:tailEnd/>
            </a:ln>
          </p:spPr>
          <p:txBody>
            <a:bodyPr vert="eaVert"/>
            <a:lstStyle/>
            <a:p>
              <a:endParaRPr lang="es-ES_tradnl"/>
            </a:p>
          </p:txBody>
        </p:sp>
      </p:grpSp>
      <p:sp>
        <p:nvSpPr>
          <p:cNvPr id="64534" name="Text Box 9"/>
          <p:cNvSpPr txBox="1">
            <a:spLocks noChangeArrowheads="1"/>
          </p:cNvSpPr>
          <p:nvPr/>
        </p:nvSpPr>
        <p:spPr bwMode="auto">
          <a:xfrm>
            <a:off x="255588" y="1722438"/>
            <a:ext cx="1265237" cy="731837"/>
          </a:xfrm>
          <a:prstGeom prst="rect">
            <a:avLst/>
          </a:prstGeom>
          <a:noFill/>
          <a:ln w="9525">
            <a:noFill/>
            <a:miter lim="800000"/>
            <a:headEnd/>
            <a:tailEnd/>
          </a:ln>
        </p:spPr>
        <p:txBody>
          <a:bodyPr>
            <a:spAutoFit/>
          </a:bodyPr>
          <a:lstStyle/>
          <a:p>
            <a:pPr algn="ctr">
              <a:spcBef>
                <a:spcPct val="50000"/>
              </a:spcBef>
            </a:pPr>
            <a:r>
              <a:rPr lang="es-ES" sz="1200" b="1">
                <a:solidFill>
                  <a:srgbClr val="FFFFFF"/>
                </a:solidFill>
                <a:latin typeface="Times New Roman" pitchFamily="18" charset="0"/>
              </a:rPr>
              <a:t>Solsticio de verano</a:t>
            </a:r>
          </a:p>
          <a:p>
            <a:pPr algn="ctr">
              <a:spcBef>
                <a:spcPct val="50000"/>
              </a:spcBef>
            </a:pPr>
            <a:r>
              <a:rPr lang="es-ES" sz="1200" b="1">
                <a:solidFill>
                  <a:srgbClr val="FFFFFF"/>
                </a:solidFill>
                <a:latin typeface="Times New Roman" pitchFamily="18" charset="0"/>
              </a:rPr>
              <a:t>22/junio</a:t>
            </a:r>
          </a:p>
        </p:txBody>
      </p:sp>
      <p:sp>
        <p:nvSpPr>
          <p:cNvPr id="64535" name="Text Box 9"/>
          <p:cNvSpPr txBox="1">
            <a:spLocks noChangeArrowheads="1"/>
          </p:cNvSpPr>
          <p:nvPr/>
        </p:nvSpPr>
        <p:spPr bwMode="auto">
          <a:xfrm>
            <a:off x="7620000" y="1736725"/>
            <a:ext cx="1265238" cy="731838"/>
          </a:xfrm>
          <a:prstGeom prst="rect">
            <a:avLst/>
          </a:prstGeom>
          <a:noFill/>
          <a:ln w="9525">
            <a:noFill/>
            <a:miter lim="800000"/>
            <a:headEnd/>
            <a:tailEnd/>
          </a:ln>
        </p:spPr>
        <p:txBody>
          <a:bodyPr>
            <a:spAutoFit/>
          </a:bodyPr>
          <a:lstStyle/>
          <a:p>
            <a:pPr algn="ctr">
              <a:spcBef>
                <a:spcPct val="50000"/>
              </a:spcBef>
            </a:pPr>
            <a:r>
              <a:rPr lang="es-ES" sz="1200" b="1">
                <a:solidFill>
                  <a:srgbClr val="FFFFFF"/>
                </a:solidFill>
                <a:latin typeface="Times New Roman" pitchFamily="18" charset="0"/>
              </a:rPr>
              <a:t>Solsticio de invierno</a:t>
            </a:r>
          </a:p>
          <a:p>
            <a:pPr algn="ctr">
              <a:spcBef>
                <a:spcPct val="50000"/>
              </a:spcBef>
            </a:pPr>
            <a:r>
              <a:rPr lang="es-ES" sz="1200" b="1">
                <a:solidFill>
                  <a:srgbClr val="FFFFFF"/>
                </a:solidFill>
                <a:latin typeface="Times New Roman" pitchFamily="18" charset="0"/>
              </a:rPr>
              <a:t>22/diciembre</a:t>
            </a:r>
          </a:p>
        </p:txBody>
      </p:sp>
      <p:sp>
        <p:nvSpPr>
          <p:cNvPr id="95" name="94 CuadroTexto"/>
          <p:cNvSpPr txBox="1">
            <a:spLocks noChangeArrowheads="1"/>
          </p:cNvSpPr>
          <p:nvPr/>
        </p:nvSpPr>
        <p:spPr bwMode="auto">
          <a:xfrm>
            <a:off x="2360613" y="1249363"/>
            <a:ext cx="4156075" cy="495300"/>
          </a:xfrm>
          <a:prstGeom prst="rect">
            <a:avLst/>
          </a:prstGeom>
          <a:noFill/>
          <a:ln w="9525">
            <a:noFill/>
            <a:miter lim="800000"/>
            <a:headEnd/>
            <a:tailEnd/>
          </a:ln>
        </p:spPr>
        <p:txBody>
          <a:bodyPr>
            <a:spAutoFit/>
          </a:bodyPr>
          <a:lstStyle/>
          <a:p>
            <a:pPr algn="ctr">
              <a:lnSpc>
                <a:spcPts val="1000"/>
              </a:lnSpc>
              <a:spcBef>
                <a:spcPct val="50000"/>
              </a:spcBef>
            </a:pPr>
            <a:r>
              <a:rPr lang="es-ES" sz="1600" b="1">
                <a:solidFill>
                  <a:srgbClr val="FFFFFF"/>
                </a:solidFill>
                <a:latin typeface="Calibri" pitchFamily="34" charset="0"/>
                <a:cs typeface="Calibri" pitchFamily="34" charset="0"/>
              </a:rPr>
              <a:t>En el solsticio de verano (21/junio)</a:t>
            </a:r>
            <a:endParaRPr lang="es-ES_tradnl" sz="1600">
              <a:latin typeface="Calibri" pitchFamily="34" charset="0"/>
              <a:cs typeface="Calibri" pitchFamily="34" charset="0"/>
            </a:endParaRPr>
          </a:p>
          <a:p>
            <a:pPr algn="ctr">
              <a:lnSpc>
                <a:spcPts val="1000"/>
              </a:lnSpc>
              <a:spcBef>
                <a:spcPct val="50000"/>
              </a:spcBef>
            </a:pPr>
            <a:r>
              <a:rPr lang="es-ES" sz="1600" b="1">
                <a:solidFill>
                  <a:srgbClr val="FFFFFF"/>
                </a:solidFill>
                <a:latin typeface="Calibri" pitchFamily="34" charset="0"/>
                <a:cs typeface="Calibri" pitchFamily="34" charset="0"/>
              </a:rPr>
              <a:t>el día es el más largo del año </a:t>
            </a:r>
          </a:p>
        </p:txBody>
      </p:sp>
      <p:sp>
        <p:nvSpPr>
          <p:cNvPr id="96" name="95 CuadroTexto"/>
          <p:cNvSpPr txBox="1">
            <a:spLocks noChangeArrowheads="1"/>
          </p:cNvSpPr>
          <p:nvPr/>
        </p:nvSpPr>
        <p:spPr bwMode="auto">
          <a:xfrm>
            <a:off x="2489200" y="1227138"/>
            <a:ext cx="4154488" cy="493712"/>
          </a:xfrm>
          <a:prstGeom prst="rect">
            <a:avLst/>
          </a:prstGeom>
          <a:noFill/>
          <a:ln w="9525">
            <a:noFill/>
            <a:miter lim="800000"/>
            <a:headEnd/>
            <a:tailEnd/>
          </a:ln>
        </p:spPr>
        <p:txBody>
          <a:bodyPr>
            <a:spAutoFit/>
          </a:bodyPr>
          <a:lstStyle/>
          <a:p>
            <a:pPr algn="ctr">
              <a:lnSpc>
                <a:spcPts val="1000"/>
              </a:lnSpc>
              <a:spcBef>
                <a:spcPct val="50000"/>
              </a:spcBef>
            </a:pPr>
            <a:r>
              <a:rPr lang="es-ES" sz="1600" b="1">
                <a:solidFill>
                  <a:srgbClr val="FFFFFF"/>
                </a:solidFill>
                <a:latin typeface="Calibri" pitchFamily="34" charset="0"/>
                <a:cs typeface="Calibri" pitchFamily="34" charset="0"/>
              </a:rPr>
              <a:t>En el solsticio de invierno (21/diciembre)</a:t>
            </a:r>
            <a:endParaRPr lang="es-ES_tradnl" sz="1600">
              <a:latin typeface="Calibri" pitchFamily="34" charset="0"/>
              <a:cs typeface="Calibri" pitchFamily="34" charset="0"/>
            </a:endParaRPr>
          </a:p>
          <a:p>
            <a:pPr algn="ctr">
              <a:lnSpc>
                <a:spcPts val="1000"/>
              </a:lnSpc>
              <a:spcBef>
                <a:spcPct val="50000"/>
              </a:spcBef>
            </a:pPr>
            <a:r>
              <a:rPr lang="es-ES" sz="1600" b="1">
                <a:solidFill>
                  <a:srgbClr val="FFFFFF"/>
                </a:solidFill>
                <a:latin typeface="Calibri" pitchFamily="34" charset="0"/>
                <a:cs typeface="Calibri" pitchFamily="34" charset="0"/>
              </a:rPr>
              <a:t>el día es el más corto del año </a:t>
            </a:r>
          </a:p>
        </p:txBody>
      </p:sp>
      <p:sp>
        <p:nvSpPr>
          <p:cNvPr id="65562" name="96 CuadroTexto"/>
          <p:cNvSpPr txBox="1">
            <a:spLocks noChangeArrowheads="1"/>
          </p:cNvSpPr>
          <p:nvPr/>
        </p:nvSpPr>
        <p:spPr bwMode="auto">
          <a:xfrm>
            <a:off x="1979613" y="5510213"/>
            <a:ext cx="5532437" cy="922337"/>
          </a:xfrm>
          <a:prstGeom prst="rect">
            <a:avLst/>
          </a:prstGeom>
          <a:noFill/>
          <a:ln w="9525">
            <a:noFill/>
            <a:miter lim="800000"/>
            <a:headEnd/>
            <a:tailEnd/>
          </a:ln>
        </p:spPr>
        <p:txBody>
          <a:bodyPr>
            <a:spAutoFit/>
          </a:bodyPr>
          <a:lstStyle/>
          <a:p>
            <a:pPr algn="ctr"/>
            <a:r>
              <a:rPr lang="es-ES_tradnl" b="1">
                <a:solidFill>
                  <a:srgbClr val="25FF88"/>
                </a:solidFill>
                <a:latin typeface="Calibri" pitchFamily="34" charset="0"/>
                <a:cs typeface="Calibri" pitchFamily="34" charset="0"/>
              </a:rPr>
              <a:t>En el hemisferio sur los solsticios de verano e invierno coinciden con los de invierno y verano, respectivamente, del hemisferio norte.</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2" fill="hold" grpId="0" nodeType="clickEffect">
                                  <p:stCondLst>
                                    <p:cond delay="0"/>
                                  </p:stCondLst>
                                  <p:childTnLst>
                                    <p:set>
                                      <p:cBhvr>
                                        <p:cTn id="10" dur="1" fill="hold">
                                          <p:stCondLst>
                                            <p:cond delay="0"/>
                                          </p:stCondLst>
                                        </p:cTn>
                                        <p:tgtEl>
                                          <p:spTgt spid="86052"/>
                                        </p:tgtEl>
                                        <p:attrNameLst>
                                          <p:attrName>style.visibility</p:attrName>
                                        </p:attrNameLst>
                                      </p:cBhvr>
                                      <p:to>
                                        <p:strVal val="visible"/>
                                      </p:to>
                                    </p:set>
                                    <p:animEffect transition="in" filter="wipe(right)">
                                      <p:cBhvr>
                                        <p:cTn id="11" dur="3000"/>
                                        <p:tgtEl>
                                          <p:spTgt spid="86052"/>
                                        </p:tgtEl>
                                      </p:cBhvr>
                                    </p:animEffect>
                                  </p:childTnLst>
                                </p:cTn>
                              </p:par>
                              <p:par>
                                <p:cTn id="12" presetID="22" presetClass="entr" presetSubtype="2" fill="hold" grpId="0" nodeType="withEffect">
                                  <p:stCondLst>
                                    <p:cond delay="0"/>
                                  </p:stCondLst>
                                  <p:childTnLst>
                                    <p:set>
                                      <p:cBhvr>
                                        <p:cTn id="13" dur="1" fill="hold">
                                          <p:stCondLst>
                                            <p:cond delay="0"/>
                                          </p:stCondLst>
                                        </p:cTn>
                                        <p:tgtEl>
                                          <p:spTgt spid="86053"/>
                                        </p:tgtEl>
                                        <p:attrNameLst>
                                          <p:attrName>style.visibility</p:attrName>
                                        </p:attrNameLst>
                                      </p:cBhvr>
                                      <p:to>
                                        <p:strVal val="visible"/>
                                      </p:to>
                                    </p:set>
                                    <p:animEffect transition="in" filter="wipe(right)">
                                      <p:cBhvr>
                                        <p:cTn id="14" dur="3000"/>
                                        <p:tgtEl>
                                          <p:spTgt spid="86053"/>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4534"/>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grpId="0" nodeType="afterEffect">
                                  <p:stCondLst>
                                    <p:cond delay="0"/>
                                  </p:stCondLst>
                                  <p:childTnLst>
                                    <p:set>
                                      <p:cBhvr>
                                        <p:cTn id="21" dur="1" fill="hold">
                                          <p:stCondLst>
                                            <p:cond delay="0"/>
                                          </p:stCondLst>
                                        </p:cTn>
                                        <p:tgtEl>
                                          <p:spTgt spid="301139"/>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grpId="1" nodeType="clickEffect">
                                  <p:stCondLst>
                                    <p:cond delay="0"/>
                                  </p:stCondLst>
                                  <p:childTnLst>
                                    <p:set>
                                      <p:cBhvr>
                                        <p:cTn id="25" dur="1" fill="hold">
                                          <p:stCondLst>
                                            <p:cond delay="0"/>
                                          </p:stCondLst>
                                        </p:cTn>
                                        <p:tgtEl>
                                          <p:spTgt spid="301139"/>
                                        </p:tgtEl>
                                        <p:attrNameLst>
                                          <p:attrName>style.visibility</p:attrName>
                                        </p:attrNameLst>
                                      </p:cBhvr>
                                      <p:to>
                                        <p:strVal val="hidden"/>
                                      </p:to>
                                    </p:set>
                                  </p:childTnLst>
                                </p:cTn>
                              </p:par>
                              <p:par>
                                <p:cTn id="26" presetID="1" presetClass="entr" presetSubtype="0" fill="hold" grpId="0" nodeType="withEffect">
                                  <p:stCondLst>
                                    <p:cond delay="0"/>
                                  </p:stCondLst>
                                  <p:childTnLst>
                                    <p:set>
                                      <p:cBhvr>
                                        <p:cTn id="27" dur="1" fill="hold">
                                          <p:stCondLst>
                                            <p:cond delay="0"/>
                                          </p:stCondLst>
                                        </p:cTn>
                                        <p:tgtEl>
                                          <p:spTgt spid="95"/>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3"/>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64535"/>
                                        </p:tgtEl>
                                        <p:attrNameLst>
                                          <p:attrName>style.visibility</p:attrName>
                                        </p:attrNameLst>
                                      </p:cBhvr>
                                      <p:to>
                                        <p:strVal val="visible"/>
                                      </p:to>
                                    </p:set>
                                  </p:childTnLst>
                                </p:cTn>
                              </p:par>
                              <p:par>
                                <p:cTn id="36" presetID="1" presetClass="exit" presetSubtype="0" fill="hold" grpId="1" nodeType="withEffect">
                                  <p:stCondLst>
                                    <p:cond delay="0"/>
                                  </p:stCondLst>
                                  <p:childTnLst>
                                    <p:set>
                                      <p:cBhvr>
                                        <p:cTn id="37" dur="1" fill="hold">
                                          <p:stCondLst>
                                            <p:cond delay="0"/>
                                          </p:stCondLst>
                                        </p:cTn>
                                        <p:tgtEl>
                                          <p:spTgt spid="95"/>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86054"/>
                                        </p:tgtEl>
                                        <p:attrNameLst>
                                          <p:attrName>style.visibility</p:attrName>
                                        </p:attrNameLst>
                                      </p:cBhvr>
                                      <p:to>
                                        <p:strVal val="visible"/>
                                      </p:to>
                                    </p:set>
                                    <p:animEffect transition="in" filter="wipe(left)">
                                      <p:cBhvr>
                                        <p:cTn id="42" dur="3000"/>
                                        <p:tgtEl>
                                          <p:spTgt spid="86054"/>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86055"/>
                                        </p:tgtEl>
                                        <p:attrNameLst>
                                          <p:attrName>style.visibility</p:attrName>
                                        </p:attrNameLst>
                                      </p:cBhvr>
                                      <p:to>
                                        <p:strVal val="visible"/>
                                      </p:to>
                                    </p:set>
                                    <p:animEffect transition="in" filter="wipe(left)">
                                      <p:cBhvr>
                                        <p:cTn id="45" dur="3000"/>
                                        <p:tgtEl>
                                          <p:spTgt spid="86055"/>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301138"/>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xit" presetSubtype="0" fill="hold" grpId="1" nodeType="clickEffect">
                                  <p:stCondLst>
                                    <p:cond delay="0"/>
                                  </p:stCondLst>
                                  <p:childTnLst>
                                    <p:set>
                                      <p:cBhvr>
                                        <p:cTn id="53" dur="1" fill="hold">
                                          <p:stCondLst>
                                            <p:cond delay="0"/>
                                          </p:stCondLst>
                                        </p:cTn>
                                        <p:tgtEl>
                                          <p:spTgt spid="301138"/>
                                        </p:tgtEl>
                                        <p:attrNameLst>
                                          <p:attrName>style.visibility</p:attrName>
                                        </p:attrNameLst>
                                      </p:cBhvr>
                                      <p:to>
                                        <p:strVal val="hidden"/>
                                      </p:to>
                                    </p:set>
                                  </p:childTnLst>
                                </p:cTn>
                              </p:par>
                              <p:par>
                                <p:cTn id="54" presetID="1" presetClass="entr" presetSubtype="0" fill="hold" grpId="0" nodeType="withEffect">
                                  <p:stCondLst>
                                    <p:cond delay="0"/>
                                  </p:stCondLst>
                                  <p:childTnLst>
                                    <p:set>
                                      <p:cBhvr>
                                        <p:cTn id="55" dur="1" fill="hold">
                                          <p:stCondLst>
                                            <p:cond delay="0"/>
                                          </p:stCondLst>
                                        </p:cTn>
                                        <p:tgtEl>
                                          <p:spTgt spid="96"/>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xit" presetSubtype="0" fill="hold" grpId="1" nodeType="clickEffect">
                                  <p:stCondLst>
                                    <p:cond delay="0"/>
                                  </p:stCondLst>
                                  <p:childTnLst>
                                    <p:set>
                                      <p:cBhvr>
                                        <p:cTn id="59" dur="1" fill="hold">
                                          <p:stCondLst>
                                            <p:cond delay="0"/>
                                          </p:stCondLst>
                                        </p:cTn>
                                        <p:tgtEl>
                                          <p:spTgt spid="96"/>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0"/>
                                          </p:stCondLst>
                                        </p:cTn>
                                        <p:tgtEl>
                                          <p:spTgt spid="5"/>
                                        </p:tgtEl>
                                        <p:attrNameLst>
                                          <p:attrName>style.visibility</p:attrName>
                                        </p:attrNameLst>
                                      </p:cBhvr>
                                      <p:to>
                                        <p:strVal val="visible"/>
                                      </p:to>
                                    </p:set>
                                  </p:childTnLst>
                                </p:cTn>
                              </p:par>
                              <p:par>
                                <p:cTn id="64" presetID="1" presetClass="entr" presetSubtype="0" fill="hold" grpId="0" nodeType="withEffect">
                                  <p:stCondLst>
                                    <p:cond delay="0"/>
                                  </p:stCondLst>
                                  <p:childTnLst>
                                    <p:set>
                                      <p:cBhvr>
                                        <p:cTn id="65" dur="1" fill="hold">
                                          <p:stCondLst>
                                            <p:cond delay="0"/>
                                          </p:stCondLst>
                                        </p:cTn>
                                        <p:tgtEl>
                                          <p:spTgt spid="301067"/>
                                        </p:tgtEl>
                                        <p:attrNameLst>
                                          <p:attrName>style.visibility</p:attrName>
                                        </p:attrNameLst>
                                      </p:cBhvr>
                                      <p:to>
                                        <p:strVal val="visible"/>
                                      </p:to>
                                    </p:set>
                                  </p:childTnLst>
                                </p:cTn>
                              </p:par>
                              <p:par>
                                <p:cTn id="66" presetID="1" presetClass="entr" presetSubtype="0" fill="hold" nodeType="withEffect">
                                  <p:stCondLst>
                                    <p:cond delay="0"/>
                                  </p:stCondLst>
                                  <p:childTnLst>
                                    <p:set>
                                      <p:cBhvr>
                                        <p:cTn id="67" dur="1" fill="hold">
                                          <p:stCondLst>
                                            <p:cond delay="0"/>
                                          </p:stCondLst>
                                        </p:cTn>
                                        <p:tgtEl>
                                          <p:spTgt spid="8"/>
                                        </p:tgtEl>
                                        <p:attrNameLst>
                                          <p:attrName>style.visibility</p:attrName>
                                        </p:attrNameLst>
                                      </p:cBhvr>
                                      <p:to>
                                        <p:strVal val="visible"/>
                                      </p:to>
                                    </p:set>
                                  </p:childTnLst>
                                </p:cTn>
                              </p:par>
                              <p:par>
                                <p:cTn id="68" presetID="1" presetClass="exit" presetSubtype="0" fill="hold" grpId="1" nodeType="withEffect">
                                  <p:stCondLst>
                                    <p:cond delay="0"/>
                                  </p:stCondLst>
                                  <p:childTnLst>
                                    <p:set>
                                      <p:cBhvr>
                                        <p:cTn id="69" dur="1" fill="hold">
                                          <p:stCondLst>
                                            <p:cond delay="0"/>
                                          </p:stCondLst>
                                        </p:cTn>
                                        <p:tgtEl>
                                          <p:spTgt spid="86052"/>
                                        </p:tgtEl>
                                        <p:attrNameLst>
                                          <p:attrName>style.visibility</p:attrName>
                                        </p:attrNameLst>
                                      </p:cBhvr>
                                      <p:to>
                                        <p:strVal val="hidden"/>
                                      </p:to>
                                    </p:set>
                                  </p:childTnLst>
                                </p:cTn>
                              </p:par>
                              <p:par>
                                <p:cTn id="70" presetID="1" presetClass="exit" presetSubtype="0" fill="hold" grpId="1" nodeType="withEffect">
                                  <p:stCondLst>
                                    <p:cond delay="0"/>
                                  </p:stCondLst>
                                  <p:childTnLst>
                                    <p:set>
                                      <p:cBhvr>
                                        <p:cTn id="71" dur="1" fill="hold">
                                          <p:stCondLst>
                                            <p:cond delay="0"/>
                                          </p:stCondLst>
                                        </p:cTn>
                                        <p:tgtEl>
                                          <p:spTgt spid="86053"/>
                                        </p:tgtEl>
                                        <p:attrNameLst>
                                          <p:attrName>style.visibility</p:attrName>
                                        </p:attrNameLst>
                                      </p:cBhvr>
                                      <p:to>
                                        <p:strVal val="hidden"/>
                                      </p:to>
                                    </p:set>
                                  </p:childTnLst>
                                </p:cTn>
                              </p:par>
                              <p:par>
                                <p:cTn id="72" presetID="1" presetClass="exit" presetSubtype="0" fill="hold" grpId="1" nodeType="withEffect">
                                  <p:stCondLst>
                                    <p:cond delay="0"/>
                                  </p:stCondLst>
                                  <p:childTnLst>
                                    <p:set>
                                      <p:cBhvr>
                                        <p:cTn id="73" dur="1" fill="hold">
                                          <p:stCondLst>
                                            <p:cond delay="0"/>
                                          </p:stCondLst>
                                        </p:cTn>
                                        <p:tgtEl>
                                          <p:spTgt spid="86054"/>
                                        </p:tgtEl>
                                        <p:attrNameLst>
                                          <p:attrName>style.visibility</p:attrName>
                                        </p:attrNameLst>
                                      </p:cBhvr>
                                      <p:to>
                                        <p:strVal val="hidden"/>
                                      </p:to>
                                    </p:set>
                                  </p:childTnLst>
                                </p:cTn>
                              </p:par>
                              <p:par>
                                <p:cTn id="74" presetID="1" presetClass="exit" presetSubtype="0" fill="hold" grpId="1" nodeType="withEffect">
                                  <p:stCondLst>
                                    <p:cond delay="0"/>
                                  </p:stCondLst>
                                  <p:childTnLst>
                                    <p:set>
                                      <p:cBhvr>
                                        <p:cTn id="75" dur="1" fill="hold">
                                          <p:stCondLst>
                                            <p:cond delay="0"/>
                                          </p:stCondLst>
                                        </p:cTn>
                                        <p:tgtEl>
                                          <p:spTgt spid="86055"/>
                                        </p:tgtEl>
                                        <p:attrNameLst>
                                          <p:attrName>style.visibility</p:attrName>
                                        </p:attrNameLst>
                                      </p:cBhvr>
                                      <p:to>
                                        <p:strVal val="hidden"/>
                                      </p:to>
                                    </p:se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nodeType="clickEffect">
                                  <p:stCondLst>
                                    <p:cond delay="0"/>
                                  </p:stCondLst>
                                  <p:childTnLst>
                                    <p:set>
                                      <p:cBhvr>
                                        <p:cTn id="79" dur="1" fill="hold">
                                          <p:stCondLst>
                                            <p:cond delay="0"/>
                                          </p:stCondLst>
                                        </p:cTn>
                                        <p:tgtEl>
                                          <p:spTgt spid="13"/>
                                        </p:tgtEl>
                                        <p:attrNameLst>
                                          <p:attrName>style.visibility</p:attrName>
                                        </p:attrNameLst>
                                      </p:cBhvr>
                                      <p:to>
                                        <p:strVal val="visible"/>
                                      </p:to>
                                    </p:set>
                                  </p:childTnLst>
                                </p:cTn>
                              </p:par>
                            </p:childTnLst>
                          </p:cTn>
                        </p:par>
                      </p:childTnLst>
                    </p:cTn>
                  </p:par>
                  <p:par>
                    <p:cTn id="80" fill="hold">
                      <p:stCondLst>
                        <p:cond delay="indefinite"/>
                      </p:stCondLst>
                      <p:childTnLst>
                        <p:par>
                          <p:cTn id="81" fill="hold">
                            <p:stCondLst>
                              <p:cond delay="0"/>
                            </p:stCondLst>
                            <p:childTnLst>
                              <p:par>
                                <p:cTn id="82" presetID="1" presetClass="entr" presetSubtype="0" fill="hold" nodeType="clickEffect">
                                  <p:stCondLst>
                                    <p:cond delay="0"/>
                                  </p:stCondLst>
                                  <p:childTnLst>
                                    <p:set>
                                      <p:cBhvr>
                                        <p:cTn id="83" dur="1" fill="hold">
                                          <p:stCondLst>
                                            <p:cond delay="0"/>
                                          </p:stCondLst>
                                        </p:cTn>
                                        <p:tgtEl>
                                          <p:spTgt spid="9"/>
                                        </p:tgtEl>
                                        <p:attrNameLst>
                                          <p:attrName>style.visibility</p:attrName>
                                        </p:attrNameLst>
                                      </p:cBhvr>
                                      <p:to>
                                        <p:strVal val="visible"/>
                                      </p:to>
                                    </p:set>
                                  </p:childTnLst>
                                </p:cTn>
                              </p:par>
                            </p:childTnLst>
                          </p:cTn>
                        </p:par>
                      </p:childTnLst>
                    </p:cTn>
                  </p:par>
                  <p:par>
                    <p:cTn id="84" fill="hold">
                      <p:stCondLst>
                        <p:cond delay="indefinite"/>
                      </p:stCondLst>
                      <p:childTnLst>
                        <p:par>
                          <p:cTn id="85" fill="hold">
                            <p:stCondLst>
                              <p:cond delay="0"/>
                            </p:stCondLst>
                            <p:childTnLst>
                              <p:par>
                                <p:cTn id="86" presetID="1" presetClass="entr" presetSubtype="0" fill="hold" nodeType="clickEffect">
                                  <p:stCondLst>
                                    <p:cond delay="0"/>
                                  </p:stCondLst>
                                  <p:childTnLst>
                                    <p:set>
                                      <p:cBhvr>
                                        <p:cTn id="87" dur="1" fill="hold">
                                          <p:stCondLst>
                                            <p:cond delay="0"/>
                                          </p:stCondLst>
                                        </p:cTn>
                                        <p:tgtEl>
                                          <p:spTgt spid="15"/>
                                        </p:tgtEl>
                                        <p:attrNameLst>
                                          <p:attrName>style.visibility</p:attrName>
                                        </p:attrNameLst>
                                      </p:cBhvr>
                                      <p:to>
                                        <p:strVal val="visible"/>
                                      </p:to>
                                    </p:set>
                                  </p:childTnLst>
                                </p:cTn>
                              </p:par>
                            </p:childTnLst>
                          </p:cTn>
                        </p:par>
                      </p:childTnLst>
                    </p:cTn>
                  </p:par>
                  <p:par>
                    <p:cTn id="88" fill="hold">
                      <p:stCondLst>
                        <p:cond delay="indefinite"/>
                      </p:stCondLst>
                      <p:childTnLst>
                        <p:par>
                          <p:cTn id="89" fill="hold">
                            <p:stCondLst>
                              <p:cond delay="0"/>
                            </p:stCondLst>
                            <p:childTnLst>
                              <p:par>
                                <p:cTn id="90" presetID="1" presetClass="entr" presetSubtype="0" fill="hold" nodeType="clickEffect">
                                  <p:stCondLst>
                                    <p:cond delay="0"/>
                                  </p:stCondLst>
                                  <p:childTnLst>
                                    <p:set>
                                      <p:cBhvr>
                                        <p:cTn id="91"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1067" grpId="0"/>
      <p:bldP spid="301138" grpId="0"/>
      <p:bldP spid="301138" grpId="1"/>
      <p:bldP spid="301139" grpId="0"/>
      <p:bldP spid="301139" grpId="1"/>
      <p:bldP spid="86052" grpId="0" animBg="1"/>
      <p:bldP spid="86052" grpId="1" animBg="1"/>
      <p:bldP spid="86053" grpId="0" animBg="1"/>
      <p:bldP spid="86053" grpId="1" animBg="1"/>
      <p:bldP spid="86054" grpId="0" animBg="1"/>
      <p:bldP spid="86054" grpId="1" animBg="1"/>
      <p:bldP spid="86055" grpId="0" animBg="1"/>
      <p:bldP spid="86055" grpId="1" animBg="1"/>
      <p:bldP spid="64534" grpId="0"/>
      <p:bldP spid="64535" grpId="0"/>
      <p:bldP spid="95" grpId="0"/>
      <p:bldP spid="95" grpId="1"/>
      <p:bldP spid="96" grpId="0"/>
      <p:bldP spid="96" grpId="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cxnSp>
        <p:nvCxnSpPr>
          <p:cNvPr id="51" name="50 Conector recto"/>
          <p:cNvCxnSpPr/>
          <p:nvPr/>
        </p:nvCxnSpPr>
        <p:spPr>
          <a:xfrm flipV="1">
            <a:off x="5162550" y="1562100"/>
            <a:ext cx="0" cy="1574800"/>
          </a:xfrm>
          <a:prstGeom prst="line">
            <a:avLst/>
          </a:prstGeom>
          <a:ln w="12700">
            <a:solidFill>
              <a:srgbClr val="FFFFA7"/>
            </a:solidFill>
            <a:prstDash val="dash"/>
          </a:ln>
        </p:spPr>
        <p:style>
          <a:lnRef idx="1">
            <a:schemeClr val="accent1"/>
          </a:lnRef>
          <a:fillRef idx="0">
            <a:schemeClr val="accent1"/>
          </a:fillRef>
          <a:effectRef idx="0">
            <a:schemeClr val="accent1"/>
          </a:effectRef>
          <a:fontRef idx="minor">
            <a:schemeClr val="tx1"/>
          </a:fontRef>
        </p:style>
      </p:cxnSp>
      <p:grpSp>
        <p:nvGrpSpPr>
          <p:cNvPr id="66563" name="Group 2"/>
          <p:cNvGrpSpPr>
            <a:grpSpLocks/>
          </p:cNvGrpSpPr>
          <p:nvPr/>
        </p:nvGrpSpPr>
        <p:grpSpPr bwMode="auto">
          <a:xfrm>
            <a:off x="458788" y="1562100"/>
            <a:ext cx="8045450" cy="1590675"/>
            <a:chOff x="289" y="1068"/>
            <a:chExt cx="5068" cy="1002"/>
          </a:xfrm>
        </p:grpSpPr>
        <p:sp>
          <p:nvSpPr>
            <p:cNvPr id="66607" name="Text Box 12"/>
            <p:cNvSpPr txBox="1">
              <a:spLocks noChangeArrowheads="1"/>
            </p:cNvSpPr>
            <p:nvPr/>
          </p:nvSpPr>
          <p:spPr bwMode="auto">
            <a:xfrm>
              <a:off x="3034" y="1700"/>
              <a:ext cx="381" cy="250"/>
            </a:xfrm>
            <a:prstGeom prst="rect">
              <a:avLst/>
            </a:prstGeom>
            <a:noFill/>
            <a:ln w="9525">
              <a:noFill/>
              <a:miter lim="800000"/>
              <a:headEnd/>
              <a:tailEnd/>
            </a:ln>
          </p:spPr>
          <p:txBody>
            <a:bodyPr>
              <a:spAutoFit/>
            </a:bodyPr>
            <a:lstStyle/>
            <a:p>
              <a:pPr algn="r" rtl="1">
                <a:spcBef>
                  <a:spcPct val="50000"/>
                </a:spcBef>
              </a:pPr>
              <a:r>
                <a:rPr lang="es-ES" sz="2000" b="1">
                  <a:solidFill>
                    <a:srgbClr val="FFFF00"/>
                  </a:solidFill>
                  <a:latin typeface="Times New Roman" pitchFamily="18" charset="0"/>
                  <a:cs typeface="Times New Roman" pitchFamily="18" charset="0"/>
                </a:rPr>
                <a:t>Sol</a:t>
              </a:r>
            </a:p>
          </p:txBody>
        </p:sp>
        <p:sp>
          <p:nvSpPr>
            <p:cNvPr id="66608" name="Line 13"/>
            <p:cNvSpPr>
              <a:spLocks noChangeShapeType="1"/>
            </p:cNvSpPr>
            <p:nvPr/>
          </p:nvSpPr>
          <p:spPr bwMode="auto">
            <a:xfrm flipH="1">
              <a:off x="289" y="1564"/>
              <a:ext cx="5068" cy="0"/>
            </a:xfrm>
            <a:prstGeom prst="line">
              <a:avLst/>
            </a:prstGeom>
            <a:noFill/>
            <a:ln w="9525">
              <a:solidFill>
                <a:srgbClr val="FFFF00"/>
              </a:solidFill>
              <a:prstDash val="dash"/>
              <a:round/>
              <a:headEnd/>
              <a:tailEnd/>
            </a:ln>
          </p:spPr>
          <p:txBody>
            <a:bodyPr/>
            <a:lstStyle/>
            <a:p>
              <a:endParaRPr lang="es-ES_tradnl"/>
            </a:p>
          </p:txBody>
        </p:sp>
        <p:sp>
          <p:nvSpPr>
            <p:cNvPr id="66609" name="Text Box 14"/>
            <p:cNvSpPr txBox="1">
              <a:spLocks noChangeArrowheads="1"/>
            </p:cNvSpPr>
            <p:nvPr/>
          </p:nvSpPr>
          <p:spPr bwMode="auto">
            <a:xfrm>
              <a:off x="1373" y="1324"/>
              <a:ext cx="1684" cy="212"/>
            </a:xfrm>
            <a:prstGeom prst="rect">
              <a:avLst/>
            </a:prstGeom>
            <a:noFill/>
            <a:ln w="9525">
              <a:noFill/>
              <a:miter lim="800000"/>
              <a:headEnd/>
              <a:tailEnd/>
            </a:ln>
          </p:spPr>
          <p:txBody>
            <a:bodyPr>
              <a:spAutoFit/>
            </a:bodyPr>
            <a:lstStyle/>
            <a:p>
              <a:pPr>
                <a:spcBef>
                  <a:spcPct val="50000"/>
                </a:spcBef>
              </a:pPr>
              <a:r>
                <a:rPr lang="es-ES" sz="1600" b="1">
                  <a:solidFill>
                    <a:srgbClr val="FFFF00"/>
                  </a:solidFill>
                  <a:latin typeface="Times New Roman" pitchFamily="18" charset="0"/>
                  <a:cs typeface="Arial" charset="0"/>
                </a:rPr>
                <a:t>Plano de la Eclíptica</a:t>
              </a:r>
            </a:p>
          </p:txBody>
        </p:sp>
        <p:sp>
          <p:nvSpPr>
            <p:cNvPr id="66610" name="Oval 8"/>
            <p:cNvSpPr>
              <a:spLocks noChangeArrowheads="1"/>
            </p:cNvSpPr>
            <p:nvPr/>
          </p:nvSpPr>
          <p:spPr bwMode="auto">
            <a:xfrm>
              <a:off x="814" y="1068"/>
              <a:ext cx="4062" cy="1002"/>
            </a:xfrm>
            <a:prstGeom prst="ellipse">
              <a:avLst/>
            </a:prstGeom>
            <a:noFill/>
            <a:ln w="9525">
              <a:solidFill>
                <a:srgbClr val="FFFF00"/>
              </a:solidFill>
              <a:round/>
              <a:headEnd/>
              <a:tailEnd/>
            </a:ln>
          </p:spPr>
          <p:txBody>
            <a:bodyPr wrap="none" anchor="ctr"/>
            <a:lstStyle/>
            <a:p>
              <a:endParaRPr lang="es-ES_tradnl">
                <a:solidFill>
                  <a:srgbClr val="000000"/>
                </a:solidFill>
              </a:endParaRPr>
            </a:p>
          </p:txBody>
        </p:sp>
      </p:grpSp>
      <p:sp>
        <p:nvSpPr>
          <p:cNvPr id="66564" name="Text Box 13"/>
          <p:cNvSpPr txBox="1">
            <a:spLocks noChangeArrowheads="1"/>
          </p:cNvSpPr>
          <p:nvPr/>
        </p:nvSpPr>
        <p:spPr bwMode="auto">
          <a:xfrm>
            <a:off x="0" y="0"/>
            <a:ext cx="9144000" cy="457200"/>
          </a:xfrm>
          <a:prstGeom prst="rect">
            <a:avLst/>
          </a:prstGeom>
          <a:solidFill>
            <a:srgbClr val="000099"/>
          </a:solidFill>
          <a:ln w="9525">
            <a:noFill/>
            <a:miter lim="800000"/>
            <a:headEnd/>
            <a:tailEnd/>
          </a:ln>
        </p:spPr>
        <p:txBody>
          <a:bodyPr>
            <a:spAutoFit/>
          </a:bodyPr>
          <a:lstStyle/>
          <a:p>
            <a:pPr algn="ctr">
              <a:spcBef>
                <a:spcPct val="50000"/>
              </a:spcBef>
            </a:pPr>
            <a:r>
              <a:rPr lang="es-ES" sz="2400" b="1">
                <a:solidFill>
                  <a:srgbClr val="FFFFFF"/>
                </a:solidFill>
                <a:latin typeface="Times New Roman" pitchFamily="18" charset="0"/>
              </a:rPr>
              <a:t>EQUINOCCIOS</a:t>
            </a:r>
          </a:p>
        </p:txBody>
      </p:sp>
      <p:sp>
        <p:nvSpPr>
          <p:cNvPr id="292879" name="Rectangle 15" descr="Horizontal oscura"/>
          <p:cNvSpPr>
            <a:spLocks noChangeArrowheads="1"/>
          </p:cNvSpPr>
          <p:nvPr/>
        </p:nvSpPr>
        <p:spPr bwMode="auto">
          <a:xfrm>
            <a:off x="0" y="4911725"/>
            <a:ext cx="4538663" cy="1331913"/>
          </a:xfrm>
          <a:prstGeom prst="rect">
            <a:avLst/>
          </a:prstGeom>
          <a:pattFill prst="dkHorz">
            <a:fgClr>
              <a:srgbClr val="FFFF00"/>
            </a:fgClr>
            <a:bgClr>
              <a:schemeClr val="bg1"/>
            </a:bgClr>
          </a:pattFill>
          <a:ln w="9525">
            <a:noFill/>
            <a:miter lim="800000"/>
            <a:headEnd/>
            <a:tailEnd/>
          </a:ln>
        </p:spPr>
        <p:txBody>
          <a:bodyPr wrap="none" anchor="ctr"/>
          <a:lstStyle/>
          <a:p>
            <a:endParaRPr lang="es-ES_tradnl" sz="2400">
              <a:solidFill>
                <a:srgbClr val="000000"/>
              </a:solidFill>
              <a:latin typeface="Times New Roman" pitchFamily="18" charset="0"/>
            </a:endParaRPr>
          </a:p>
        </p:txBody>
      </p:sp>
      <p:sp>
        <p:nvSpPr>
          <p:cNvPr id="292883" name="Text Box 19"/>
          <p:cNvSpPr txBox="1">
            <a:spLocks noChangeArrowheads="1"/>
          </p:cNvSpPr>
          <p:nvPr/>
        </p:nvSpPr>
        <p:spPr bwMode="auto">
          <a:xfrm>
            <a:off x="5634038" y="4951413"/>
            <a:ext cx="3152775" cy="1323975"/>
          </a:xfrm>
          <a:prstGeom prst="rect">
            <a:avLst/>
          </a:prstGeom>
          <a:noFill/>
          <a:ln w="9525">
            <a:noFill/>
            <a:miter lim="800000"/>
            <a:headEnd/>
            <a:tailEnd/>
          </a:ln>
        </p:spPr>
        <p:txBody>
          <a:bodyPr>
            <a:spAutoFit/>
          </a:bodyPr>
          <a:lstStyle/>
          <a:p>
            <a:pPr algn="ctr">
              <a:spcBef>
                <a:spcPct val="50000"/>
              </a:spcBef>
            </a:pPr>
            <a:r>
              <a:rPr lang="es-ES" sz="1600" b="1">
                <a:solidFill>
                  <a:srgbClr val="FFFFFF"/>
                </a:solidFill>
                <a:latin typeface="Calibri" pitchFamily="34" charset="0"/>
                <a:cs typeface="Calibri" pitchFamily="34" charset="0"/>
              </a:rPr>
              <a:t>En los equinoccios, el polo Norte y el polo Sur están a la misma distancia del Sol y el día y la noche tienen la misma duración en todos los puntos de la Tierra.</a:t>
            </a:r>
          </a:p>
        </p:txBody>
      </p:sp>
      <p:grpSp>
        <p:nvGrpSpPr>
          <p:cNvPr id="3" name="Group 12"/>
          <p:cNvGrpSpPr>
            <a:grpSpLocks/>
          </p:cNvGrpSpPr>
          <p:nvPr/>
        </p:nvGrpSpPr>
        <p:grpSpPr bwMode="auto">
          <a:xfrm>
            <a:off x="4559300" y="2968625"/>
            <a:ext cx="1265238" cy="1190625"/>
            <a:chOff x="2471" y="1870"/>
            <a:chExt cx="797" cy="750"/>
          </a:xfrm>
        </p:grpSpPr>
        <p:sp>
          <p:nvSpPr>
            <p:cNvPr id="66605" name="Text Box 10"/>
            <p:cNvSpPr txBox="1">
              <a:spLocks noChangeArrowheads="1"/>
            </p:cNvSpPr>
            <p:nvPr/>
          </p:nvSpPr>
          <p:spPr bwMode="auto">
            <a:xfrm>
              <a:off x="2471" y="2101"/>
              <a:ext cx="797" cy="519"/>
            </a:xfrm>
            <a:prstGeom prst="rect">
              <a:avLst/>
            </a:prstGeom>
            <a:noFill/>
            <a:ln w="9525">
              <a:noFill/>
              <a:miter lim="800000"/>
              <a:headEnd/>
              <a:tailEnd/>
            </a:ln>
          </p:spPr>
          <p:txBody>
            <a:bodyPr>
              <a:spAutoFit/>
            </a:bodyPr>
            <a:lstStyle/>
            <a:p>
              <a:pPr algn="ctr">
                <a:spcBef>
                  <a:spcPct val="50000"/>
                </a:spcBef>
              </a:pPr>
              <a:r>
                <a:rPr lang="es-ES" sz="1200" b="1">
                  <a:solidFill>
                    <a:srgbClr val="FFFFFF"/>
                  </a:solidFill>
                  <a:latin typeface="Times New Roman" pitchFamily="18" charset="0"/>
                </a:rPr>
                <a:t>Equinocio</a:t>
              </a:r>
            </a:p>
            <a:p>
              <a:pPr algn="ctr">
                <a:spcBef>
                  <a:spcPct val="50000"/>
                </a:spcBef>
              </a:pPr>
              <a:r>
                <a:rPr lang="es-ES" sz="1200" b="1">
                  <a:solidFill>
                    <a:srgbClr val="FFFFFF"/>
                  </a:solidFill>
                  <a:latin typeface="Times New Roman" pitchFamily="18" charset="0"/>
                </a:rPr>
                <a:t>de otoño</a:t>
              </a:r>
            </a:p>
            <a:p>
              <a:pPr algn="ctr">
                <a:spcBef>
                  <a:spcPct val="50000"/>
                </a:spcBef>
              </a:pPr>
              <a:r>
                <a:rPr lang="es-ES" sz="1200" b="1">
                  <a:solidFill>
                    <a:srgbClr val="FFFFFF"/>
                  </a:solidFill>
                  <a:latin typeface="Times New Roman" pitchFamily="18" charset="0"/>
                </a:rPr>
                <a:t>22/setiembre</a:t>
              </a:r>
            </a:p>
          </p:txBody>
        </p:sp>
        <p:pic>
          <p:nvPicPr>
            <p:cNvPr id="66606" name="Picture 6" descr="tierra"/>
            <p:cNvPicPr>
              <a:picLocks noChangeAspect="1" noChangeArrowheads="1"/>
            </p:cNvPicPr>
            <p:nvPr/>
          </p:nvPicPr>
          <p:blipFill>
            <a:blip r:embed="rId2" cstate="print">
              <a:clrChange>
                <a:clrFrom>
                  <a:srgbClr val="FFFFFF"/>
                </a:clrFrom>
                <a:clrTo>
                  <a:srgbClr val="FFFFFF">
                    <a:alpha val="0"/>
                  </a:srgbClr>
                </a:clrTo>
              </a:clrChange>
            </a:blip>
            <a:srcRect l="37946" t="27193" r="32437" b="35576"/>
            <a:stretch>
              <a:fillRect/>
            </a:stretch>
          </p:blipFill>
          <p:spPr bwMode="auto">
            <a:xfrm rot="1333638">
              <a:off x="2723" y="1870"/>
              <a:ext cx="252" cy="253"/>
            </a:xfrm>
            <a:prstGeom prst="rect">
              <a:avLst/>
            </a:prstGeom>
            <a:noFill/>
            <a:ln w="9525">
              <a:noFill/>
              <a:miter lim="800000"/>
              <a:headEnd/>
              <a:tailEnd/>
            </a:ln>
          </p:spPr>
        </p:pic>
      </p:grpSp>
      <p:grpSp>
        <p:nvGrpSpPr>
          <p:cNvPr id="4" name="Group 15"/>
          <p:cNvGrpSpPr>
            <a:grpSpLocks/>
          </p:cNvGrpSpPr>
          <p:nvPr/>
        </p:nvGrpSpPr>
        <p:grpSpPr bwMode="auto">
          <a:xfrm>
            <a:off x="4505325" y="550863"/>
            <a:ext cx="1265238" cy="1243012"/>
            <a:chOff x="2452" y="438"/>
            <a:chExt cx="797" cy="783"/>
          </a:xfrm>
        </p:grpSpPr>
        <p:sp>
          <p:nvSpPr>
            <p:cNvPr id="66603" name="Text Box 9"/>
            <p:cNvSpPr txBox="1">
              <a:spLocks noChangeArrowheads="1"/>
            </p:cNvSpPr>
            <p:nvPr/>
          </p:nvSpPr>
          <p:spPr bwMode="auto">
            <a:xfrm>
              <a:off x="2452" y="438"/>
              <a:ext cx="797" cy="519"/>
            </a:xfrm>
            <a:prstGeom prst="rect">
              <a:avLst/>
            </a:prstGeom>
            <a:noFill/>
            <a:ln w="9525">
              <a:noFill/>
              <a:miter lim="800000"/>
              <a:headEnd/>
              <a:tailEnd/>
            </a:ln>
          </p:spPr>
          <p:txBody>
            <a:bodyPr>
              <a:spAutoFit/>
            </a:bodyPr>
            <a:lstStyle/>
            <a:p>
              <a:pPr algn="ctr">
                <a:spcBef>
                  <a:spcPct val="50000"/>
                </a:spcBef>
              </a:pPr>
              <a:r>
                <a:rPr lang="es-ES" sz="1200" b="1">
                  <a:solidFill>
                    <a:srgbClr val="FFFFFF"/>
                  </a:solidFill>
                  <a:latin typeface="Times New Roman" pitchFamily="18" charset="0"/>
                </a:rPr>
                <a:t>Equinocio</a:t>
              </a:r>
            </a:p>
            <a:p>
              <a:pPr algn="ctr">
                <a:spcBef>
                  <a:spcPct val="50000"/>
                </a:spcBef>
              </a:pPr>
              <a:r>
                <a:rPr lang="es-ES" sz="1200" b="1">
                  <a:solidFill>
                    <a:srgbClr val="FFFFFF"/>
                  </a:solidFill>
                  <a:latin typeface="Times New Roman" pitchFamily="18" charset="0"/>
                </a:rPr>
                <a:t>de primavera</a:t>
              </a:r>
            </a:p>
            <a:p>
              <a:pPr algn="ctr">
                <a:spcBef>
                  <a:spcPct val="50000"/>
                </a:spcBef>
              </a:pPr>
              <a:r>
                <a:rPr lang="es-ES" sz="1200" b="1">
                  <a:solidFill>
                    <a:srgbClr val="FFFFFF"/>
                  </a:solidFill>
                  <a:latin typeface="Times New Roman" pitchFamily="18" charset="0"/>
                </a:rPr>
                <a:t>20/marzo</a:t>
              </a:r>
            </a:p>
          </p:txBody>
        </p:sp>
        <p:pic>
          <p:nvPicPr>
            <p:cNvPr id="66604" name="Picture 6" descr="tierra"/>
            <p:cNvPicPr>
              <a:picLocks noChangeAspect="1" noChangeArrowheads="1"/>
            </p:cNvPicPr>
            <p:nvPr/>
          </p:nvPicPr>
          <p:blipFill>
            <a:blip r:embed="rId2" cstate="print">
              <a:clrChange>
                <a:clrFrom>
                  <a:srgbClr val="FFFFFF"/>
                </a:clrFrom>
                <a:clrTo>
                  <a:srgbClr val="FFFFFF">
                    <a:alpha val="0"/>
                  </a:srgbClr>
                </a:clrTo>
              </a:clrChange>
            </a:blip>
            <a:srcRect l="37946" t="27193" r="32437" b="35576"/>
            <a:stretch>
              <a:fillRect/>
            </a:stretch>
          </p:blipFill>
          <p:spPr bwMode="auto">
            <a:xfrm rot="1333638">
              <a:off x="2723" y="968"/>
              <a:ext cx="252" cy="253"/>
            </a:xfrm>
            <a:prstGeom prst="rect">
              <a:avLst/>
            </a:prstGeom>
            <a:noFill/>
            <a:ln w="9525">
              <a:noFill/>
              <a:miter lim="800000"/>
              <a:headEnd/>
              <a:tailEnd/>
            </a:ln>
          </p:spPr>
        </p:pic>
      </p:grpSp>
      <p:grpSp>
        <p:nvGrpSpPr>
          <p:cNvPr id="66569" name="Group 19"/>
          <p:cNvGrpSpPr>
            <a:grpSpLocks/>
          </p:cNvGrpSpPr>
          <p:nvPr/>
        </p:nvGrpSpPr>
        <p:grpSpPr bwMode="auto">
          <a:xfrm>
            <a:off x="3873500" y="4362450"/>
            <a:ext cx="1358900" cy="2495550"/>
            <a:chOff x="2440" y="2748"/>
            <a:chExt cx="856" cy="1572"/>
          </a:xfrm>
        </p:grpSpPr>
        <p:sp>
          <p:nvSpPr>
            <p:cNvPr id="66600" name="Text Box 23"/>
            <p:cNvSpPr txBox="1">
              <a:spLocks noChangeArrowheads="1"/>
            </p:cNvSpPr>
            <p:nvPr/>
          </p:nvSpPr>
          <p:spPr bwMode="auto">
            <a:xfrm>
              <a:off x="2440" y="4147"/>
              <a:ext cx="797" cy="173"/>
            </a:xfrm>
            <a:prstGeom prst="rect">
              <a:avLst/>
            </a:prstGeom>
            <a:noFill/>
            <a:ln w="9525">
              <a:noFill/>
              <a:miter lim="800000"/>
              <a:headEnd/>
              <a:tailEnd/>
            </a:ln>
          </p:spPr>
          <p:txBody>
            <a:bodyPr>
              <a:spAutoFit/>
            </a:bodyPr>
            <a:lstStyle/>
            <a:p>
              <a:pPr algn="ctr">
                <a:spcBef>
                  <a:spcPct val="50000"/>
                </a:spcBef>
              </a:pPr>
              <a:r>
                <a:rPr lang="es-ES" sz="1200" b="1">
                  <a:solidFill>
                    <a:srgbClr val="FFFFFF"/>
                  </a:solidFill>
                  <a:latin typeface="Times New Roman" pitchFamily="18" charset="0"/>
                </a:rPr>
                <a:t>Polo Sur</a:t>
              </a:r>
            </a:p>
          </p:txBody>
        </p:sp>
        <p:sp>
          <p:nvSpPr>
            <p:cNvPr id="66601" name="Text Box 24"/>
            <p:cNvSpPr txBox="1">
              <a:spLocks noChangeArrowheads="1"/>
            </p:cNvSpPr>
            <p:nvPr/>
          </p:nvSpPr>
          <p:spPr bwMode="auto">
            <a:xfrm>
              <a:off x="2499" y="2748"/>
              <a:ext cx="797" cy="173"/>
            </a:xfrm>
            <a:prstGeom prst="rect">
              <a:avLst/>
            </a:prstGeom>
            <a:noFill/>
            <a:ln w="9525">
              <a:noFill/>
              <a:miter lim="800000"/>
              <a:headEnd/>
              <a:tailEnd/>
            </a:ln>
          </p:spPr>
          <p:txBody>
            <a:bodyPr>
              <a:spAutoFit/>
            </a:bodyPr>
            <a:lstStyle/>
            <a:p>
              <a:pPr algn="ctr">
                <a:spcBef>
                  <a:spcPct val="50000"/>
                </a:spcBef>
              </a:pPr>
              <a:r>
                <a:rPr lang="es-ES" sz="1200" b="1">
                  <a:solidFill>
                    <a:srgbClr val="FFFFFF"/>
                  </a:solidFill>
                  <a:latin typeface="Times New Roman" pitchFamily="18" charset="0"/>
                </a:rPr>
                <a:t>Polo Norte</a:t>
              </a:r>
            </a:p>
          </p:txBody>
        </p:sp>
        <p:sp>
          <p:nvSpPr>
            <p:cNvPr id="66602" name="Line 25"/>
            <p:cNvSpPr>
              <a:spLocks noChangeShapeType="1"/>
            </p:cNvSpPr>
            <p:nvPr/>
          </p:nvSpPr>
          <p:spPr bwMode="auto">
            <a:xfrm>
              <a:off x="2854" y="2896"/>
              <a:ext cx="0" cy="1280"/>
            </a:xfrm>
            <a:prstGeom prst="line">
              <a:avLst/>
            </a:prstGeom>
            <a:noFill/>
            <a:ln w="38100">
              <a:solidFill>
                <a:schemeClr val="bg1"/>
              </a:solidFill>
              <a:round/>
              <a:headEnd type="triangle" w="med" len="med"/>
              <a:tailEnd/>
            </a:ln>
          </p:spPr>
          <p:txBody>
            <a:bodyPr/>
            <a:lstStyle/>
            <a:p>
              <a:endParaRPr lang="es-ES_tradnl"/>
            </a:p>
          </p:txBody>
        </p:sp>
      </p:grpSp>
      <p:pic>
        <p:nvPicPr>
          <p:cNvPr id="66570" name="Picture 17" descr="tierra"/>
          <p:cNvPicPr>
            <a:picLocks noChangeAspect="1" noChangeArrowheads="1"/>
          </p:cNvPicPr>
          <p:nvPr/>
        </p:nvPicPr>
        <p:blipFill>
          <a:blip r:embed="rId3" cstate="print">
            <a:clrChange>
              <a:clrFrom>
                <a:srgbClr val="FFFFFF"/>
              </a:clrFrom>
              <a:clrTo>
                <a:srgbClr val="FFFFFF">
                  <a:alpha val="0"/>
                </a:srgbClr>
              </a:clrTo>
            </a:clrChange>
          </a:blip>
          <a:srcRect l="37946" t="27193" r="32437" b="35576"/>
          <a:stretch>
            <a:fillRect/>
          </a:stretch>
        </p:blipFill>
        <p:spPr bwMode="auto">
          <a:xfrm rot="368676">
            <a:off x="3732213" y="4772025"/>
            <a:ext cx="1573212" cy="1581150"/>
          </a:xfrm>
          <a:prstGeom prst="rect">
            <a:avLst/>
          </a:prstGeom>
          <a:noFill/>
          <a:ln w="28575">
            <a:noFill/>
            <a:miter lim="800000"/>
            <a:headEnd/>
            <a:tailEnd/>
          </a:ln>
        </p:spPr>
      </p:pic>
      <p:sp>
        <p:nvSpPr>
          <p:cNvPr id="87065" name="AutoShape 27"/>
          <p:cNvSpPr>
            <a:spLocks noChangeArrowheads="1"/>
          </p:cNvSpPr>
          <p:nvPr/>
        </p:nvSpPr>
        <p:spPr bwMode="auto">
          <a:xfrm rot="21508401" flipH="1">
            <a:off x="4518025" y="4894263"/>
            <a:ext cx="677863" cy="1341437"/>
          </a:xfrm>
          <a:prstGeom prst="moon">
            <a:avLst>
              <a:gd name="adj" fmla="val 87500"/>
            </a:avLst>
          </a:prstGeom>
          <a:solidFill>
            <a:srgbClr val="5F5F5F">
              <a:alpha val="83920"/>
            </a:srgbClr>
          </a:solidFill>
          <a:ln w="9525" algn="ctr">
            <a:noFill/>
            <a:miter lim="800000"/>
            <a:headEnd/>
            <a:tailEnd/>
          </a:ln>
        </p:spPr>
        <p:txBody>
          <a:bodyPr wrap="none" anchor="ctr"/>
          <a:lstStyle/>
          <a:p>
            <a:endParaRPr lang="es-ES_tradnl" sz="2400">
              <a:solidFill>
                <a:srgbClr val="000000"/>
              </a:solidFill>
              <a:latin typeface="Times New Roman" pitchFamily="18" charset="0"/>
            </a:endParaRPr>
          </a:p>
        </p:txBody>
      </p:sp>
      <p:sp>
        <p:nvSpPr>
          <p:cNvPr id="87066" name="Freeform 28"/>
          <p:cNvSpPr>
            <a:spLocks/>
          </p:cNvSpPr>
          <p:nvPr/>
        </p:nvSpPr>
        <p:spPr bwMode="auto">
          <a:xfrm rot="1178052">
            <a:off x="4305300" y="4953000"/>
            <a:ext cx="474663" cy="1249363"/>
          </a:xfrm>
          <a:custGeom>
            <a:avLst/>
            <a:gdLst>
              <a:gd name="T0" fmla="*/ 0 w 301"/>
              <a:gd name="T1" fmla="*/ 0 h 790"/>
              <a:gd name="T2" fmla="*/ 2147483647 w 301"/>
              <a:gd name="T3" fmla="*/ 2147483647 h 790"/>
              <a:gd name="T4" fmla="*/ 2147483647 w 301"/>
              <a:gd name="T5" fmla="*/ 2147483647 h 790"/>
              <a:gd name="T6" fmla="*/ 2147483647 w 301"/>
              <a:gd name="T7" fmla="*/ 2147483647 h 790"/>
              <a:gd name="T8" fmla="*/ 2147483647 w 301"/>
              <a:gd name="T9" fmla="*/ 2147483647 h 790"/>
              <a:gd name="T10" fmla="*/ 2147483647 w 301"/>
              <a:gd name="T11" fmla="*/ 2147483647 h 790"/>
              <a:gd name="T12" fmla="*/ 2147483647 w 301"/>
              <a:gd name="T13" fmla="*/ 2147483647 h 790"/>
              <a:gd name="T14" fmla="*/ 2147483647 w 301"/>
              <a:gd name="T15" fmla="*/ 2147483647 h 790"/>
              <a:gd name="T16" fmla="*/ 2147483647 w 301"/>
              <a:gd name="T17" fmla="*/ 2147483647 h 790"/>
              <a:gd name="T18" fmla="*/ 2147483647 w 301"/>
              <a:gd name="T19" fmla="*/ 2147483647 h 790"/>
              <a:gd name="T20" fmla="*/ 2147483647 w 301"/>
              <a:gd name="T21" fmla="*/ 2147483647 h 790"/>
              <a:gd name="T22" fmla="*/ 0 w 301"/>
              <a:gd name="T23" fmla="*/ 0 h 79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01"/>
              <a:gd name="T37" fmla="*/ 0 h 790"/>
              <a:gd name="T38" fmla="*/ 301 w 301"/>
              <a:gd name="T39" fmla="*/ 790 h 79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01" h="790">
                <a:moveTo>
                  <a:pt x="0" y="0"/>
                </a:moveTo>
                <a:lnTo>
                  <a:pt x="295" y="790"/>
                </a:lnTo>
                <a:lnTo>
                  <a:pt x="301" y="782"/>
                </a:lnTo>
                <a:lnTo>
                  <a:pt x="281" y="631"/>
                </a:lnTo>
                <a:lnTo>
                  <a:pt x="248" y="514"/>
                </a:lnTo>
                <a:lnTo>
                  <a:pt x="217" y="415"/>
                </a:lnTo>
                <a:lnTo>
                  <a:pt x="180" y="324"/>
                </a:lnTo>
                <a:lnTo>
                  <a:pt x="149" y="256"/>
                </a:lnTo>
                <a:lnTo>
                  <a:pt x="109" y="170"/>
                </a:lnTo>
                <a:lnTo>
                  <a:pt x="66" y="98"/>
                </a:lnTo>
                <a:lnTo>
                  <a:pt x="29" y="42"/>
                </a:lnTo>
                <a:lnTo>
                  <a:pt x="0" y="0"/>
                </a:lnTo>
                <a:close/>
              </a:path>
            </a:pathLst>
          </a:custGeom>
          <a:solidFill>
            <a:srgbClr val="5F5F5F">
              <a:alpha val="83920"/>
            </a:srgbClr>
          </a:solidFill>
          <a:ln w="9525">
            <a:noFill/>
            <a:round/>
            <a:headEnd/>
            <a:tailEnd/>
          </a:ln>
        </p:spPr>
        <p:txBody>
          <a:bodyPr/>
          <a:lstStyle/>
          <a:p>
            <a:endParaRPr lang="es-ES_tradnl"/>
          </a:p>
        </p:txBody>
      </p:sp>
      <p:grpSp>
        <p:nvGrpSpPr>
          <p:cNvPr id="66573" name="Group 27"/>
          <p:cNvGrpSpPr>
            <a:grpSpLocks/>
          </p:cNvGrpSpPr>
          <p:nvPr/>
        </p:nvGrpSpPr>
        <p:grpSpPr bwMode="auto">
          <a:xfrm>
            <a:off x="2941638" y="5387975"/>
            <a:ext cx="2268537" cy="336550"/>
            <a:chOff x="1853" y="3372"/>
            <a:chExt cx="1429" cy="212"/>
          </a:xfrm>
        </p:grpSpPr>
        <p:sp>
          <p:nvSpPr>
            <p:cNvPr id="66598" name="Line 28"/>
            <p:cNvSpPr>
              <a:spLocks noChangeShapeType="1"/>
            </p:cNvSpPr>
            <p:nvPr/>
          </p:nvSpPr>
          <p:spPr bwMode="auto">
            <a:xfrm>
              <a:off x="2433" y="3479"/>
              <a:ext cx="849" cy="0"/>
            </a:xfrm>
            <a:prstGeom prst="line">
              <a:avLst/>
            </a:prstGeom>
            <a:noFill/>
            <a:ln w="38100">
              <a:solidFill>
                <a:srgbClr val="FF3300"/>
              </a:solidFill>
              <a:round/>
              <a:headEnd/>
              <a:tailEnd/>
            </a:ln>
          </p:spPr>
          <p:txBody>
            <a:bodyPr/>
            <a:lstStyle/>
            <a:p>
              <a:endParaRPr lang="es-ES_tradnl"/>
            </a:p>
          </p:txBody>
        </p:sp>
        <p:sp>
          <p:nvSpPr>
            <p:cNvPr id="66599" name="Rectangle 29"/>
            <p:cNvSpPr>
              <a:spLocks noChangeArrowheads="1"/>
            </p:cNvSpPr>
            <p:nvPr/>
          </p:nvSpPr>
          <p:spPr bwMode="auto">
            <a:xfrm>
              <a:off x="1853" y="3372"/>
              <a:ext cx="585" cy="212"/>
            </a:xfrm>
            <a:prstGeom prst="rect">
              <a:avLst/>
            </a:prstGeom>
            <a:noFill/>
            <a:ln w="9525">
              <a:noFill/>
              <a:miter lim="800000"/>
              <a:headEnd/>
              <a:tailEnd/>
            </a:ln>
          </p:spPr>
          <p:txBody>
            <a:bodyPr wrap="none">
              <a:spAutoFit/>
            </a:bodyPr>
            <a:lstStyle/>
            <a:p>
              <a:pPr>
                <a:spcBef>
                  <a:spcPct val="50000"/>
                </a:spcBef>
              </a:pPr>
              <a:r>
                <a:rPr lang="es-ES" sz="1600" b="1">
                  <a:solidFill>
                    <a:srgbClr val="FF3300"/>
                  </a:solidFill>
                  <a:latin typeface="Times New Roman" pitchFamily="18" charset="0"/>
                  <a:cs typeface="Arial" charset="0"/>
                </a:rPr>
                <a:t>Ecuador</a:t>
              </a:r>
            </a:p>
          </p:txBody>
        </p:sp>
      </p:grpSp>
      <p:sp>
        <p:nvSpPr>
          <p:cNvPr id="66574" name="Arc 18"/>
          <p:cNvSpPr>
            <a:spLocks/>
          </p:cNvSpPr>
          <p:nvPr/>
        </p:nvSpPr>
        <p:spPr bwMode="auto">
          <a:xfrm rot="-4674708">
            <a:off x="6241256" y="1848645"/>
            <a:ext cx="561975" cy="455612"/>
          </a:xfrm>
          <a:custGeom>
            <a:avLst/>
            <a:gdLst>
              <a:gd name="T0" fmla="*/ 0 w 29792"/>
              <a:gd name="T1" fmla="*/ 2147483647 h 21600"/>
              <a:gd name="T2" fmla="*/ 2147483647 w 29792"/>
              <a:gd name="T3" fmla="*/ 2147483647 h 21600"/>
              <a:gd name="T4" fmla="*/ 2147483647 w 29792"/>
              <a:gd name="T5" fmla="*/ 2147483647 h 21600"/>
              <a:gd name="T6" fmla="*/ 0 60000 65536"/>
              <a:gd name="T7" fmla="*/ 0 60000 65536"/>
              <a:gd name="T8" fmla="*/ 0 60000 65536"/>
              <a:gd name="T9" fmla="*/ 0 w 29792"/>
              <a:gd name="T10" fmla="*/ 0 h 21600"/>
              <a:gd name="T11" fmla="*/ 29792 w 29792"/>
              <a:gd name="T12" fmla="*/ 21600 h 21600"/>
            </a:gdLst>
            <a:ahLst/>
            <a:cxnLst>
              <a:cxn ang="T6">
                <a:pos x="T0" y="T1"/>
              </a:cxn>
              <a:cxn ang="T7">
                <a:pos x="T2" y="T3"/>
              </a:cxn>
              <a:cxn ang="T8">
                <a:pos x="T4" y="T5"/>
              </a:cxn>
            </a:cxnLst>
            <a:rect l="T9" t="T10" r="T11" b="T12"/>
            <a:pathLst>
              <a:path w="29792" h="21600" fill="none" extrusionOk="0">
                <a:moveTo>
                  <a:pt x="-1" y="6129"/>
                </a:moveTo>
                <a:cubicBezTo>
                  <a:pt x="4033" y="2199"/>
                  <a:pt x="9442" y="-1"/>
                  <a:pt x="15074" y="0"/>
                </a:cubicBezTo>
                <a:cubicBezTo>
                  <a:pt x="20535" y="0"/>
                  <a:pt x="25794" y="2069"/>
                  <a:pt x="29792" y="5790"/>
                </a:cubicBezTo>
              </a:path>
              <a:path w="29792" h="21600" stroke="0" extrusionOk="0">
                <a:moveTo>
                  <a:pt x="-1" y="6129"/>
                </a:moveTo>
                <a:cubicBezTo>
                  <a:pt x="4033" y="2199"/>
                  <a:pt x="9442" y="-1"/>
                  <a:pt x="15074" y="0"/>
                </a:cubicBezTo>
                <a:cubicBezTo>
                  <a:pt x="20535" y="0"/>
                  <a:pt x="25794" y="2069"/>
                  <a:pt x="29792" y="5790"/>
                </a:cubicBezTo>
                <a:lnTo>
                  <a:pt x="15074" y="21600"/>
                </a:lnTo>
                <a:close/>
              </a:path>
            </a:pathLst>
          </a:custGeom>
          <a:noFill/>
          <a:ln w="9525">
            <a:solidFill>
              <a:srgbClr val="FF3300"/>
            </a:solidFill>
            <a:round/>
            <a:headEnd/>
            <a:tailEnd/>
          </a:ln>
        </p:spPr>
        <p:txBody>
          <a:bodyPr vert="eaVert" wrap="none" anchor="ctr"/>
          <a:lstStyle/>
          <a:p>
            <a:endParaRPr lang="es-ES_tradnl"/>
          </a:p>
        </p:txBody>
      </p:sp>
      <p:sp>
        <p:nvSpPr>
          <p:cNvPr id="66575" name="Line 20"/>
          <p:cNvSpPr>
            <a:spLocks noChangeShapeType="1"/>
          </p:cNvSpPr>
          <p:nvPr/>
        </p:nvSpPr>
        <p:spPr bwMode="auto">
          <a:xfrm flipH="1" flipV="1">
            <a:off x="6024563" y="1608138"/>
            <a:ext cx="1441450" cy="617537"/>
          </a:xfrm>
          <a:prstGeom prst="line">
            <a:avLst/>
          </a:prstGeom>
          <a:noFill/>
          <a:ln w="9525">
            <a:solidFill>
              <a:srgbClr val="FF3300"/>
            </a:solidFill>
            <a:prstDash val="dash"/>
            <a:round/>
            <a:headEnd/>
            <a:tailEnd/>
          </a:ln>
        </p:spPr>
        <p:txBody>
          <a:bodyPr/>
          <a:lstStyle/>
          <a:p>
            <a:endParaRPr lang="es-ES_tradnl"/>
          </a:p>
        </p:txBody>
      </p:sp>
      <p:sp>
        <p:nvSpPr>
          <p:cNvPr id="66576" name="Text Box 19"/>
          <p:cNvSpPr txBox="1">
            <a:spLocks noChangeArrowheads="1"/>
          </p:cNvSpPr>
          <p:nvPr/>
        </p:nvSpPr>
        <p:spPr bwMode="auto">
          <a:xfrm>
            <a:off x="5599113" y="1865313"/>
            <a:ext cx="765175" cy="336550"/>
          </a:xfrm>
          <a:prstGeom prst="rect">
            <a:avLst/>
          </a:prstGeom>
          <a:noFill/>
          <a:ln w="9525">
            <a:noFill/>
            <a:miter lim="800000"/>
            <a:headEnd/>
            <a:tailEnd/>
          </a:ln>
        </p:spPr>
        <p:txBody>
          <a:bodyPr>
            <a:spAutoFit/>
          </a:bodyPr>
          <a:lstStyle/>
          <a:p>
            <a:pPr>
              <a:spcBef>
                <a:spcPct val="50000"/>
              </a:spcBef>
            </a:pPr>
            <a:r>
              <a:rPr lang="es-ES" sz="1600" b="1">
                <a:solidFill>
                  <a:srgbClr val="FF3300"/>
                </a:solidFill>
                <a:latin typeface="Times New Roman" pitchFamily="18" charset="0"/>
                <a:cs typeface="Arial" charset="0"/>
              </a:rPr>
              <a:t>23,27º</a:t>
            </a:r>
          </a:p>
        </p:txBody>
      </p:sp>
      <p:sp>
        <p:nvSpPr>
          <p:cNvPr id="66577" name="Line 33"/>
          <p:cNvSpPr>
            <a:spLocks noChangeShapeType="1"/>
          </p:cNvSpPr>
          <p:nvPr/>
        </p:nvSpPr>
        <p:spPr bwMode="auto">
          <a:xfrm>
            <a:off x="0" y="4246563"/>
            <a:ext cx="9301163" cy="0"/>
          </a:xfrm>
          <a:prstGeom prst="line">
            <a:avLst/>
          </a:prstGeom>
          <a:noFill/>
          <a:ln w="57150">
            <a:solidFill>
              <a:srgbClr val="00FF00"/>
            </a:solidFill>
            <a:round/>
            <a:headEnd/>
            <a:tailEnd/>
          </a:ln>
        </p:spPr>
        <p:txBody>
          <a:bodyPr/>
          <a:lstStyle/>
          <a:p>
            <a:endParaRPr lang="es-ES_tradnl"/>
          </a:p>
        </p:txBody>
      </p:sp>
      <p:grpSp>
        <p:nvGrpSpPr>
          <p:cNvPr id="66578" name="Group 34"/>
          <p:cNvGrpSpPr>
            <a:grpSpLocks/>
          </p:cNvGrpSpPr>
          <p:nvPr/>
        </p:nvGrpSpPr>
        <p:grpSpPr bwMode="auto">
          <a:xfrm>
            <a:off x="152400" y="1555750"/>
            <a:ext cx="3384550" cy="1474788"/>
            <a:chOff x="96" y="980"/>
            <a:chExt cx="2132" cy="929"/>
          </a:xfrm>
        </p:grpSpPr>
        <p:sp>
          <p:nvSpPr>
            <p:cNvPr id="66589" name="Arc 18"/>
            <p:cNvSpPr>
              <a:spLocks/>
            </p:cNvSpPr>
            <p:nvPr/>
          </p:nvSpPr>
          <p:spPr bwMode="auto">
            <a:xfrm rot="16679870" flipV="1">
              <a:off x="1409" y="1508"/>
              <a:ext cx="354" cy="287"/>
            </a:xfrm>
            <a:custGeom>
              <a:avLst/>
              <a:gdLst>
                <a:gd name="T0" fmla="*/ 0 w 29792"/>
                <a:gd name="T1" fmla="*/ 0 h 21600"/>
                <a:gd name="T2" fmla="*/ 0 w 29792"/>
                <a:gd name="T3" fmla="*/ 0 h 21600"/>
                <a:gd name="T4" fmla="*/ 0 w 29792"/>
                <a:gd name="T5" fmla="*/ 0 h 21600"/>
                <a:gd name="T6" fmla="*/ 0 60000 65536"/>
                <a:gd name="T7" fmla="*/ 0 60000 65536"/>
                <a:gd name="T8" fmla="*/ 0 60000 65536"/>
                <a:gd name="T9" fmla="*/ 0 w 29792"/>
                <a:gd name="T10" fmla="*/ 0 h 21600"/>
                <a:gd name="T11" fmla="*/ 29792 w 29792"/>
                <a:gd name="T12" fmla="*/ 21600 h 21600"/>
              </a:gdLst>
              <a:ahLst/>
              <a:cxnLst>
                <a:cxn ang="T6">
                  <a:pos x="T0" y="T1"/>
                </a:cxn>
                <a:cxn ang="T7">
                  <a:pos x="T2" y="T3"/>
                </a:cxn>
                <a:cxn ang="T8">
                  <a:pos x="T4" y="T5"/>
                </a:cxn>
              </a:cxnLst>
              <a:rect l="T9" t="T10" r="T11" b="T12"/>
              <a:pathLst>
                <a:path w="29792" h="21600" fill="none" extrusionOk="0">
                  <a:moveTo>
                    <a:pt x="-1" y="6129"/>
                  </a:moveTo>
                  <a:cubicBezTo>
                    <a:pt x="4033" y="2199"/>
                    <a:pt x="9442" y="-1"/>
                    <a:pt x="15074" y="0"/>
                  </a:cubicBezTo>
                  <a:cubicBezTo>
                    <a:pt x="20535" y="0"/>
                    <a:pt x="25794" y="2069"/>
                    <a:pt x="29792" y="5790"/>
                  </a:cubicBezTo>
                </a:path>
                <a:path w="29792" h="21600" stroke="0" extrusionOk="0">
                  <a:moveTo>
                    <a:pt x="-1" y="6129"/>
                  </a:moveTo>
                  <a:cubicBezTo>
                    <a:pt x="4033" y="2199"/>
                    <a:pt x="9442" y="-1"/>
                    <a:pt x="15074" y="0"/>
                  </a:cubicBezTo>
                  <a:cubicBezTo>
                    <a:pt x="20535" y="0"/>
                    <a:pt x="25794" y="2069"/>
                    <a:pt x="29792" y="5790"/>
                  </a:cubicBezTo>
                  <a:lnTo>
                    <a:pt x="15074" y="21600"/>
                  </a:lnTo>
                  <a:close/>
                </a:path>
              </a:pathLst>
            </a:custGeom>
            <a:noFill/>
            <a:ln w="9525">
              <a:solidFill>
                <a:srgbClr val="FF3300"/>
              </a:solidFill>
              <a:round/>
              <a:headEnd/>
              <a:tailEnd/>
            </a:ln>
          </p:spPr>
          <p:txBody>
            <a:bodyPr rot="10800000" vert="eaVert" wrap="none" anchor="ctr"/>
            <a:lstStyle/>
            <a:p>
              <a:endParaRPr lang="es-ES_tradnl"/>
            </a:p>
          </p:txBody>
        </p:sp>
        <p:sp>
          <p:nvSpPr>
            <p:cNvPr id="66590" name="Line 8"/>
            <p:cNvSpPr>
              <a:spLocks noChangeShapeType="1"/>
            </p:cNvSpPr>
            <p:nvPr/>
          </p:nvSpPr>
          <p:spPr bwMode="auto">
            <a:xfrm rot="1378453" flipV="1">
              <a:off x="787" y="1233"/>
              <a:ext cx="0" cy="495"/>
            </a:xfrm>
            <a:prstGeom prst="line">
              <a:avLst/>
            </a:prstGeom>
            <a:noFill/>
            <a:ln w="38100">
              <a:solidFill>
                <a:schemeClr val="bg1"/>
              </a:solidFill>
              <a:round/>
              <a:headEnd/>
              <a:tailEnd type="triangle" w="med" len="med"/>
            </a:ln>
          </p:spPr>
          <p:txBody>
            <a:bodyPr/>
            <a:lstStyle/>
            <a:p>
              <a:endParaRPr lang="es-ES_tradnl"/>
            </a:p>
          </p:txBody>
        </p:sp>
        <p:sp>
          <p:nvSpPr>
            <p:cNvPr id="66591" name="Text Box 16"/>
            <p:cNvSpPr txBox="1">
              <a:spLocks noChangeArrowheads="1"/>
            </p:cNvSpPr>
            <p:nvPr/>
          </p:nvSpPr>
          <p:spPr bwMode="auto">
            <a:xfrm>
              <a:off x="328" y="1724"/>
              <a:ext cx="630" cy="173"/>
            </a:xfrm>
            <a:prstGeom prst="rect">
              <a:avLst/>
            </a:prstGeom>
            <a:noFill/>
            <a:ln w="9525">
              <a:noFill/>
              <a:miter lim="800000"/>
              <a:headEnd/>
              <a:tailEnd/>
            </a:ln>
          </p:spPr>
          <p:txBody>
            <a:bodyPr>
              <a:spAutoFit/>
            </a:bodyPr>
            <a:lstStyle/>
            <a:p>
              <a:pPr>
                <a:spcBef>
                  <a:spcPct val="50000"/>
                </a:spcBef>
              </a:pPr>
              <a:r>
                <a:rPr lang="es-ES" sz="1200" b="1">
                  <a:solidFill>
                    <a:srgbClr val="FFFFFF"/>
                  </a:solidFill>
                  <a:latin typeface="Times New Roman" pitchFamily="18" charset="0"/>
                  <a:cs typeface="Arial" charset="0"/>
                </a:rPr>
                <a:t>Polo Sur</a:t>
              </a:r>
            </a:p>
          </p:txBody>
        </p:sp>
        <p:sp>
          <p:nvSpPr>
            <p:cNvPr id="66592" name="Text Box 17"/>
            <p:cNvSpPr txBox="1">
              <a:spLocks noChangeArrowheads="1"/>
            </p:cNvSpPr>
            <p:nvPr/>
          </p:nvSpPr>
          <p:spPr bwMode="auto">
            <a:xfrm>
              <a:off x="676" y="980"/>
              <a:ext cx="745" cy="173"/>
            </a:xfrm>
            <a:prstGeom prst="rect">
              <a:avLst/>
            </a:prstGeom>
            <a:noFill/>
            <a:ln w="9525">
              <a:noFill/>
              <a:miter lim="800000"/>
              <a:headEnd/>
              <a:tailEnd/>
            </a:ln>
          </p:spPr>
          <p:txBody>
            <a:bodyPr>
              <a:spAutoFit/>
            </a:bodyPr>
            <a:lstStyle/>
            <a:p>
              <a:pPr>
                <a:spcBef>
                  <a:spcPct val="50000"/>
                </a:spcBef>
              </a:pPr>
              <a:r>
                <a:rPr lang="es-ES" sz="1200" b="1">
                  <a:solidFill>
                    <a:srgbClr val="FFFFFF"/>
                  </a:solidFill>
                  <a:latin typeface="Times New Roman" pitchFamily="18" charset="0"/>
                  <a:cs typeface="Arial" charset="0"/>
                </a:rPr>
                <a:t>Polo Norte</a:t>
              </a:r>
            </a:p>
          </p:txBody>
        </p:sp>
        <p:pic>
          <p:nvPicPr>
            <p:cNvPr id="66593" name="Picture 6" descr="tierra"/>
            <p:cNvPicPr>
              <a:picLocks noChangeAspect="1" noChangeArrowheads="1"/>
            </p:cNvPicPr>
            <p:nvPr/>
          </p:nvPicPr>
          <p:blipFill>
            <a:blip r:embed="rId4" cstate="print">
              <a:clrChange>
                <a:clrFrom>
                  <a:srgbClr val="FFFFFF"/>
                </a:clrFrom>
                <a:clrTo>
                  <a:srgbClr val="FFFFFF">
                    <a:alpha val="0"/>
                  </a:srgbClr>
                </a:clrTo>
              </a:clrChange>
            </a:blip>
            <a:srcRect l="37946" t="27193" r="32437" b="35576"/>
            <a:stretch>
              <a:fillRect/>
            </a:stretch>
          </p:blipFill>
          <p:spPr bwMode="auto">
            <a:xfrm rot="1333638">
              <a:off x="637" y="1336"/>
              <a:ext cx="293" cy="294"/>
            </a:xfrm>
            <a:prstGeom prst="rect">
              <a:avLst/>
            </a:prstGeom>
            <a:noFill/>
            <a:ln w="9525">
              <a:noFill/>
              <a:miter lim="800000"/>
              <a:headEnd/>
              <a:tailEnd/>
            </a:ln>
          </p:spPr>
        </p:pic>
        <p:sp>
          <p:nvSpPr>
            <p:cNvPr id="66594" name="Line 7"/>
            <p:cNvSpPr>
              <a:spLocks noChangeShapeType="1"/>
            </p:cNvSpPr>
            <p:nvPr/>
          </p:nvSpPr>
          <p:spPr bwMode="auto">
            <a:xfrm rot="17578453" flipV="1">
              <a:off x="787" y="1361"/>
              <a:ext cx="0" cy="244"/>
            </a:xfrm>
            <a:prstGeom prst="line">
              <a:avLst/>
            </a:prstGeom>
            <a:noFill/>
            <a:ln w="38100">
              <a:solidFill>
                <a:srgbClr val="FF0000"/>
              </a:solidFill>
              <a:round/>
              <a:headEnd/>
              <a:tailEnd/>
            </a:ln>
          </p:spPr>
          <p:txBody>
            <a:bodyPr/>
            <a:lstStyle/>
            <a:p>
              <a:endParaRPr lang="es-ES_tradnl"/>
            </a:p>
          </p:txBody>
        </p:sp>
        <p:sp>
          <p:nvSpPr>
            <p:cNvPr id="66595" name="Line 20"/>
            <p:cNvSpPr>
              <a:spLocks noChangeShapeType="1"/>
            </p:cNvSpPr>
            <p:nvPr/>
          </p:nvSpPr>
          <p:spPr bwMode="auto">
            <a:xfrm flipH="1" flipV="1">
              <a:off x="878" y="1523"/>
              <a:ext cx="902" cy="386"/>
            </a:xfrm>
            <a:prstGeom prst="line">
              <a:avLst/>
            </a:prstGeom>
            <a:noFill/>
            <a:ln w="9525">
              <a:solidFill>
                <a:srgbClr val="FF3300"/>
              </a:solidFill>
              <a:prstDash val="dash"/>
              <a:round/>
              <a:headEnd/>
              <a:tailEnd/>
            </a:ln>
          </p:spPr>
          <p:txBody>
            <a:bodyPr/>
            <a:lstStyle/>
            <a:p>
              <a:endParaRPr lang="es-ES_tradnl"/>
            </a:p>
          </p:txBody>
        </p:sp>
        <p:sp>
          <p:nvSpPr>
            <p:cNvPr id="66596" name="Text Box 19"/>
            <p:cNvSpPr txBox="1">
              <a:spLocks noChangeArrowheads="1"/>
            </p:cNvSpPr>
            <p:nvPr/>
          </p:nvSpPr>
          <p:spPr bwMode="auto">
            <a:xfrm>
              <a:off x="1746" y="1600"/>
              <a:ext cx="482" cy="212"/>
            </a:xfrm>
            <a:prstGeom prst="rect">
              <a:avLst/>
            </a:prstGeom>
            <a:noFill/>
            <a:ln w="9525">
              <a:noFill/>
              <a:miter lim="800000"/>
              <a:headEnd/>
              <a:tailEnd/>
            </a:ln>
          </p:spPr>
          <p:txBody>
            <a:bodyPr>
              <a:spAutoFit/>
            </a:bodyPr>
            <a:lstStyle/>
            <a:p>
              <a:pPr>
                <a:spcBef>
                  <a:spcPct val="50000"/>
                </a:spcBef>
              </a:pPr>
              <a:r>
                <a:rPr lang="es-ES" sz="1600" b="1">
                  <a:solidFill>
                    <a:srgbClr val="FF3300"/>
                  </a:solidFill>
                  <a:latin typeface="Times New Roman" pitchFamily="18" charset="0"/>
                  <a:cs typeface="Arial" charset="0"/>
                </a:rPr>
                <a:t>23,27º</a:t>
              </a:r>
            </a:p>
          </p:txBody>
        </p:sp>
        <p:sp>
          <p:nvSpPr>
            <p:cNvPr id="66597" name="Text Box 15"/>
            <p:cNvSpPr txBox="1">
              <a:spLocks noChangeArrowheads="1"/>
            </p:cNvSpPr>
            <p:nvPr/>
          </p:nvSpPr>
          <p:spPr bwMode="auto">
            <a:xfrm>
              <a:off x="96" y="1256"/>
              <a:ext cx="682" cy="173"/>
            </a:xfrm>
            <a:prstGeom prst="rect">
              <a:avLst/>
            </a:prstGeom>
            <a:noFill/>
            <a:ln w="9525">
              <a:noFill/>
              <a:miter lim="800000"/>
              <a:headEnd/>
              <a:tailEnd/>
            </a:ln>
          </p:spPr>
          <p:txBody>
            <a:bodyPr>
              <a:spAutoFit/>
            </a:bodyPr>
            <a:lstStyle/>
            <a:p>
              <a:pPr>
                <a:spcBef>
                  <a:spcPct val="50000"/>
                </a:spcBef>
              </a:pPr>
              <a:r>
                <a:rPr lang="es-ES" sz="1200" b="1">
                  <a:solidFill>
                    <a:srgbClr val="FF3300"/>
                  </a:solidFill>
                  <a:latin typeface="Times New Roman" pitchFamily="18" charset="0"/>
                  <a:cs typeface="Arial" charset="0"/>
                </a:rPr>
                <a:t>Ecuador</a:t>
              </a:r>
            </a:p>
          </p:txBody>
        </p:sp>
      </p:grpSp>
      <p:grpSp>
        <p:nvGrpSpPr>
          <p:cNvPr id="66579" name="Group 44"/>
          <p:cNvGrpSpPr>
            <a:grpSpLocks/>
          </p:cNvGrpSpPr>
          <p:nvPr/>
        </p:nvGrpSpPr>
        <p:grpSpPr bwMode="auto">
          <a:xfrm>
            <a:off x="7186613" y="1614488"/>
            <a:ext cx="1712912" cy="1417637"/>
            <a:chOff x="4527" y="994"/>
            <a:chExt cx="1079" cy="893"/>
          </a:xfrm>
        </p:grpSpPr>
        <p:sp>
          <p:nvSpPr>
            <p:cNvPr id="66583" name="Text Box 15"/>
            <p:cNvSpPr txBox="1">
              <a:spLocks noChangeArrowheads="1"/>
            </p:cNvSpPr>
            <p:nvPr/>
          </p:nvSpPr>
          <p:spPr bwMode="auto">
            <a:xfrm>
              <a:off x="5015" y="1502"/>
              <a:ext cx="591" cy="173"/>
            </a:xfrm>
            <a:prstGeom prst="rect">
              <a:avLst/>
            </a:prstGeom>
            <a:noFill/>
            <a:ln w="9525">
              <a:noFill/>
              <a:miter lim="800000"/>
              <a:headEnd/>
              <a:tailEnd/>
            </a:ln>
          </p:spPr>
          <p:txBody>
            <a:bodyPr>
              <a:spAutoFit/>
            </a:bodyPr>
            <a:lstStyle/>
            <a:p>
              <a:pPr>
                <a:spcBef>
                  <a:spcPct val="50000"/>
                </a:spcBef>
              </a:pPr>
              <a:r>
                <a:rPr lang="es-ES" sz="1200" b="1">
                  <a:solidFill>
                    <a:srgbClr val="FF3300"/>
                  </a:solidFill>
                  <a:latin typeface="Times New Roman" pitchFamily="18" charset="0"/>
                  <a:cs typeface="Arial" charset="0"/>
                </a:rPr>
                <a:t>Ecuador</a:t>
              </a:r>
            </a:p>
          </p:txBody>
        </p:sp>
        <p:sp>
          <p:nvSpPr>
            <p:cNvPr id="66584" name="Line 8"/>
            <p:cNvSpPr>
              <a:spLocks noChangeShapeType="1"/>
            </p:cNvSpPr>
            <p:nvPr/>
          </p:nvSpPr>
          <p:spPr bwMode="auto">
            <a:xfrm rot="1378453" flipV="1">
              <a:off x="4886" y="1208"/>
              <a:ext cx="0" cy="495"/>
            </a:xfrm>
            <a:prstGeom prst="line">
              <a:avLst/>
            </a:prstGeom>
            <a:noFill/>
            <a:ln w="38100">
              <a:solidFill>
                <a:schemeClr val="bg1"/>
              </a:solidFill>
              <a:round/>
              <a:headEnd/>
              <a:tailEnd type="triangle" w="med" len="med"/>
            </a:ln>
          </p:spPr>
          <p:txBody>
            <a:bodyPr/>
            <a:lstStyle/>
            <a:p>
              <a:endParaRPr lang="es-ES_tradnl"/>
            </a:p>
          </p:txBody>
        </p:sp>
        <p:sp>
          <p:nvSpPr>
            <p:cNvPr id="66585" name="Text Box 16"/>
            <p:cNvSpPr txBox="1">
              <a:spLocks noChangeArrowheads="1"/>
            </p:cNvSpPr>
            <p:nvPr/>
          </p:nvSpPr>
          <p:spPr bwMode="auto">
            <a:xfrm>
              <a:off x="4527" y="1714"/>
              <a:ext cx="630" cy="173"/>
            </a:xfrm>
            <a:prstGeom prst="rect">
              <a:avLst/>
            </a:prstGeom>
            <a:noFill/>
            <a:ln w="9525">
              <a:noFill/>
              <a:miter lim="800000"/>
              <a:headEnd/>
              <a:tailEnd/>
            </a:ln>
          </p:spPr>
          <p:txBody>
            <a:bodyPr>
              <a:spAutoFit/>
            </a:bodyPr>
            <a:lstStyle/>
            <a:p>
              <a:pPr>
                <a:spcBef>
                  <a:spcPct val="50000"/>
                </a:spcBef>
              </a:pPr>
              <a:r>
                <a:rPr lang="es-ES" sz="1200" b="1">
                  <a:solidFill>
                    <a:srgbClr val="FFFFFF"/>
                  </a:solidFill>
                  <a:latin typeface="Times New Roman" pitchFamily="18" charset="0"/>
                  <a:cs typeface="Arial" charset="0"/>
                </a:rPr>
                <a:t>Polo Sur</a:t>
              </a:r>
            </a:p>
          </p:txBody>
        </p:sp>
        <p:sp>
          <p:nvSpPr>
            <p:cNvPr id="66586" name="Text Box 17"/>
            <p:cNvSpPr txBox="1">
              <a:spLocks noChangeArrowheads="1"/>
            </p:cNvSpPr>
            <p:nvPr/>
          </p:nvSpPr>
          <p:spPr bwMode="auto">
            <a:xfrm>
              <a:off x="4775" y="994"/>
              <a:ext cx="745" cy="173"/>
            </a:xfrm>
            <a:prstGeom prst="rect">
              <a:avLst/>
            </a:prstGeom>
            <a:noFill/>
            <a:ln w="9525">
              <a:noFill/>
              <a:miter lim="800000"/>
              <a:headEnd/>
              <a:tailEnd/>
            </a:ln>
          </p:spPr>
          <p:txBody>
            <a:bodyPr>
              <a:spAutoFit/>
            </a:bodyPr>
            <a:lstStyle/>
            <a:p>
              <a:pPr>
                <a:spcBef>
                  <a:spcPct val="50000"/>
                </a:spcBef>
              </a:pPr>
              <a:r>
                <a:rPr lang="es-ES" sz="1200" b="1">
                  <a:solidFill>
                    <a:srgbClr val="FFFFFF"/>
                  </a:solidFill>
                  <a:latin typeface="Times New Roman" pitchFamily="18" charset="0"/>
                  <a:cs typeface="Arial" charset="0"/>
                </a:rPr>
                <a:t>Polo Norte</a:t>
              </a:r>
            </a:p>
          </p:txBody>
        </p:sp>
        <p:pic>
          <p:nvPicPr>
            <p:cNvPr id="66587" name="Picture 6" descr="tierra"/>
            <p:cNvPicPr>
              <a:picLocks noChangeAspect="1" noChangeArrowheads="1"/>
            </p:cNvPicPr>
            <p:nvPr/>
          </p:nvPicPr>
          <p:blipFill>
            <a:blip r:embed="rId4" cstate="print">
              <a:clrChange>
                <a:clrFrom>
                  <a:srgbClr val="FFFFFF"/>
                </a:clrFrom>
                <a:clrTo>
                  <a:srgbClr val="FFFFFF">
                    <a:alpha val="0"/>
                  </a:srgbClr>
                </a:clrTo>
              </a:clrChange>
            </a:blip>
            <a:srcRect l="37946" t="27193" r="32437" b="35576"/>
            <a:stretch>
              <a:fillRect/>
            </a:stretch>
          </p:blipFill>
          <p:spPr bwMode="auto">
            <a:xfrm rot="1333638">
              <a:off x="4736" y="1311"/>
              <a:ext cx="293" cy="294"/>
            </a:xfrm>
            <a:prstGeom prst="rect">
              <a:avLst/>
            </a:prstGeom>
            <a:noFill/>
            <a:ln w="9525">
              <a:noFill/>
              <a:miter lim="800000"/>
              <a:headEnd/>
              <a:tailEnd/>
            </a:ln>
          </p:spPr>
        </p:pic>
        <p:sp>
          <p:nvSpPr>
            <p:cNvPr id="66588" name="Line 7"/>
            <p:cNvSpPr>
              <a:spLocks noChangeShapeType="1"/>
            </p:cNvSpPr>
            <p:nvPr/>
          </p:nvSpPr>
          <p:spPr bwMode="auto">
            <a:xfrm rot="17578453" flipV="1">
              <a:off x="4886" y="1336"/>
              <a:ext cx="0" cy="244"/>
            </a:xfrm>
            <a:prstGeom prst="line">
              <a:avLst/>
            </a:prstGeom>
            <a:noFill/>
            <a:ln w="38100">
              <a:solidFill>
                <a:srgbClr val="FF0000"/>
              </a:solidFill>
              <a:round/>
              <a:headEnd/>
              <a:tailEnd/>
            </a:ln>
          </p:spPr>
          <p:txBody>
            <a:bodyPr/>
            <a:lstStyle/>
            <a:p>
              <a:endParaRPr lang="es-ES_tradnl"/>
            </a:p>
          </p:txBody>
        </p:sp>
      </p:grpSp>
      <p:sp>
        <p:nvSpPr>
          <p:cNvPr id="66580" name="Text Box 9"/>
          <p:cNvSpPr txBox="1">
            <a:spLocks noChangeArrowheads="1"/>
          </p:cNvSpPr>
          <p:nvPr/>
        </p:nvSpPr>
        <p:spPr bwMode="auto">
          <a:xfrm>
            <a:off x="588963" y="819150"/>
            <a:ext cx="1265237" cy="731838"/>
          </a:xfrm>
          <a:prstGeom prst="rect">
            <a:avLst/>
          </a:prstGeom>
          <a:noFill/>
          <a:ln w="9525">
            <a:noFill/>
            <a:miter lim="800000"/>
            <a:headEnd/>
            <a:tailEnd/>
          </a:ln>
        </p:spPr>
        <p:txBody>
          <a:bodyPr>
            <a:spAutoFit/>
          </a:bodyPr>
          <a:lstStyle/>
          <a:p>
            <a:pPr algn="ctr">
              <a:spcBef>
                <a:spcPct val="50000"/>
              </a:spcBef>
            </a:pPr>
            <a:r>
              <a:rPr lang="es-ES" sz="1200" b="1">
                <a:solidFill>
                  <a:srgbClr val="FFFFFF"/>
                </a:solidFill>
                <a:latin typeface="Times New Roman" pitchFamily="18" charset="0"/>
              </a:rPr>
              <a:t>Solsticio de verano</a:t>
            </a:r>
          </a:p>
          <a:p>
            <a:pPr algn="ctr">
              <a:spcBef>
                <a:spcPct val="50000"/>
              </a:spcBef>
            </a:pPr>
            <a:r>
              <a:rPr lang="es-ES" sz="1200" b="1">
                <a:solidFill>
                  <a:srgbClr val="FFFFFF"/>
                </a:solidFill>
                <a:latin typeface="Times New Roman" pitchFamily="18" charset="0"/>
              </a:rPr>
              <a:t>21/junio</a:t>
            </a:r>
          </a:p>
        </p:txBody>
      </p:sp>
      <p:sp>
        <p:nvSpPr>
          <p:cNvPr id="66581" name="Text Box 9"/>
          <p:cNvSpPr txBox="1">
            <a:spLocks noChangeArrowheads="1"/>
          </p:cNvSpPr>
          <p:nvPr/>
        </p:nvSpPr>
        <p:spPr bwMode="auto">
          <a:xfrm>
            <a:off x="7185025" y="819150"/>
            <a:ext cx="1265238" cy="731838"/>
          </a:xfrm>
          <a:prstGeom prst="rect">
            <a:avLst/>
          </a:prstGeom>
          <a:noFill/>
          <a:ln w="9525">
            <a:noFill/>
            <a:miter lim="800000"/>
            <a:headEnd/>
            <a:tailEnd/>
          </a:ln>
        </p:spPr>
        <p:txBody>
          <a:bodyPr>
            <a:spAutoFit/>
          </a:bodyPr>
          <a:lstStyle/>
          <a:p>
            <a:pPr algn="ctr">
              <a:spcBef>
                <a:spcPct val="50000"/>
              </a:spcBef>
            </a:pPr>
            <a:r>
              <a:rPr lang="es-ES" sz="1200" b="1">
                <a:solidFill>
                  <a:srgbClr val="FFFFFF"/>
                </a:solidFill>
                <a:latin typeface="Times New Roman" pitchFamily="18" charset="0"/>
              </a:rPr>
              <a:t>Solsticio de invierno</a:t>
            </a:r>
          </a:p>
          <a:p>
            <a:pPr algn="ctr">
              <a:spcBef>
                <a:spcPct val="50000"/>
              </a:spcBef>
            </a:pPr>
            <a:r>
              <a:rPr lang="es-ES" sz="1200" b="1">
                <a:solidFill>
                  <a:srgbClr val="FFFFFF"/>
                </a:solidFill>
                <a:latin typeface="Times New Roman" pitchFamily="18" charset="0"/>
              </a:rPr>
              <a:t>21/diciembre</a:t>
            </a:r>
          </a:p>
        </p:txBody>
      </p:sp>
      <p:sp>
        <p:nvSpPr>
          <p:cNvPr id="66582" name="Oval 11"/>
          <p:cNvSpPr>
            <a:spLocks noChangeArrowheads="1"/>
          </p:cNvSpPr>
          <p:nvPr/>
        </p:nvSpPr>
        <p:spPr bwMode="auto">
          <a:xfrm>
            <a:off x="4959350" y="2141538"/>
            <a:ext cx="392113" cy="398462"/>
          </a:xfrm>
          <a:prstGeom prst="ellipse">
            <a:avLst/>
          </a:prstGeom>
          <a:solidFill>
            <a:srgbClr val="FFFF00"/>
          </a:solidFill>
          <a:ln w="9525">
            <a:solidFill>
              <a:srgbClr val="FFFF00"/>
            </a:solidFill>
            <a:round/>
            <a:headEnd/>
            <a:tailEnd/>
          </a:ln>
        </p:spPr>
        <p:txBody>
          <a:bodyPr wrap="none" anchor="ctr"/>
          <a:lstStyle/>
          <a:p>
            <a:endParaRPr lang="es-ES_tradnl" sz="2400">
              <a:solidFill>
                <a:srgbClr val="000000"/>
              </a:solidFill>
              <a:latin typeface="Times New Roman" pitchFamily="18" charset="0"/>
              <a:cs typeface="Aria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292879"/>
                                        </p:tgtEl>
                                        <p:attrNameLst>
                                          <p:attrName>style.visibility</p:attrName>
                                        </p:attrNameLst>
                                      </p:cBhvr>
                                      <p:to>
                                        <p:strVal val="visible"/>
                                      </p:to>
                                    </p:set>
                                    <p:animEffect transition="in" filter="wipe(left)">
                                      <p:cBhvr>
                                        <p:cTn id="15" dur="2000"/>
                                        <p:tgtEl>
                                          <p:spTgt spid="29287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7065"/>
                                        </p:tgtEl>
                                        <p:attrNameLst>
                                          <p:attrName>style.visibility</p:attrName>
                                        </p:attrNameLst>
                                      </p:cBhvr>
                                      <p:to>
                                        <p:strVal val="visible"/>
                                      </p:to>
                                    </p:set>
                                    <p:animEffect transition="in" filter="fade">
                                      <p:cBhvr>
                                        <p:cTn id="18" dur="2000"/>
                                        <p:tgtEl>
                                          <p:spTgt spid="8706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87066"/>
                                        </p:tgtEl>
                                        <p:attrNameLst>
                                          <p:attrName>style.visibility</p:attrName>
                                        </p:attrNameLst>
                                      </p:cBhvr>
                                      <p:to>
                                        <p:strVal val="visible"/>
                                      </p:to>
                                    </p:set>
                                    <p:animEffect transition="in" filter="fade">
                                      <p:cBhvr>
                                        <p:cTn id="21" dur="2000"/>
                                        <p:tgtEl>
                                          <p:spTgt spid="87066"/>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2928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2879" grpId="0" animBg="1"/>
      <p:bldP spid="292883" grpId="0"/>
      <p:bldP spid="87065" grpId="0" animBg="1"/>
      <p:bldP spid="8706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171745"/>
        </a:solidFill>
        <a:effectLst/>
      </p:bgPr>
    </p:bg>
    <p:spTree>
      <p:nvGrpSpPr>
        <p:cNvPr id="1" name=""/>
        <p:cNvGrpSpPr/>
        <p:nvPr/>
      </p:nvGrpSpPr>
      <p:grpSpPr>
        <a:xfrm>
          <a:off x="0" y="0"/>
          <a:ext cx="0" cy="0"/>
          <a:chOff x="0" y="0"/>
          <a:chExt cx="0" cy="0"/>
        </a:xfrm>
      </p:grpSpPr>
      <p:sp>
        <p:nvSpPr>
          <p:cNvPr id="67586" name="Text Box 3"/>
          <p:cNvSpPr txBox="1">
            <a:spLocks noChangeArrowheads="1"/>
          </p:cNvSpPr>
          <p:nvPr/>
        </p:nvSpPr>
        <p:spPr bwMode="auto">
          <a:xfrm>
            <a:off x="0" y="1693863"/>
            <a:ext cx="9144000" cy="2560637"/>
          </a:xfrm>
          <a:prstGeom prst="rect">
            <a:avLst/>
          </a:prstGeom>
          <a:noFill/>
          <a:ln w="9525">
            <a:noFill/>
            <a:miter lim="800000"/>
            <a:headEnd/>
            <a:tailEnd/>
          </a:ln>
        </p:spPr>
        <p:txBody>
          <a:bodyPr>
            <a:spAutoFit/>
          </a:bodyPr>
          <a:lstStyle/>
          <a:p>
            <a:pPr algn="ctr">
              <a:spcBef>
                <a:spcPct val="50000"/>
              </a:spcBef>
            </a:pPr>
            <a:r>
              <a:rPr lang="es-ES" sz="7200" b="1">
                <a:solidFill>
                  <a:srgbClr val="FFFF00"/>
                </a:solidFill>
                <a:latin typeface="Calibri" pitchFamily="34" charset="0"/>
              </a:rPr>
              <a:t>7</a:t>
            </a:r>
          </a:p>
          <a:p>
            <a:pPr algn="ctr">
              <a:spcBef>
                <a:spcPct val="50000"/>
              </a:spcBef>
            </a:pPr>
            <a:r>
              <a:rPr lang="es-ES" sz="6000" b="1">
                <a:solidFill>
                  <a:srgbClr val="FFFF00"/>
                </a:solidFill>
                <a:latin typeface="Calibri" pitchFamily="34" charset="0"/>
              </a:rPr>
              <a:t>MAREAS</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descr="mareas 001rr"/>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68611" name="Text Box 7"/>
          <p:cNvSpPr txBox="1">
            <a:spLocks noChangeArrowheads="1"/>
          </p:cNvSpPr>
          <p:nvPr/>
        </p:nvSpPr>
        <p:spPr bwMode="auto">
          <a:xfrm>
            <a:off x="0" y="0"/>
            <a:ext cx="9144000" cy="762000"/>
          </a:xfrm>
          <a:prstGeom prst="rect">
            <a:avLst/>
          </a:prstGeom>
          <a:solidFill>
            <a:srgbClr val="000066"/>
          </a:solidFill>
          <a:ln w="9525">
            <a:noFill/>
            <a:miter lim="800000"/>
            <a:headEnd/>
            <a:tailEnd/>
          </a:ln>
        </p:spPr>
        <p:txBody>
          <a:bodyPr>
            <a:spAutoFit/>
          </a:bodyPr>
          <a:lstStyle/>
          <a:p>
            <a:pPr algn="ctr">
              <a:spcBef>
                <a:spcPct val="50000"/>
              </a:spcBef>
            </a:pPr>
            <a:r>
              <a:rPr lang="es-ES" sz="4400" b="1">
                <a:solidFill>
                  <a:srgbClr val="FFFF00"/>
                </a:solidFill>
                <a:latin typeface="Times New Roman" pitchFamily="18" charset="0"/>
              </a:rPr>
              <a:t>BAJAMAR</a:t>
            </a:r>
          </a:p>
        </p:txBody>
      </p:sp>
      <p:sp>
        <p:nvSpPr>
          <p:cNvPr id="68612" name="Oval 8"/>
          <p:cNvSpPr>
            <a:spLocks noChangeArrowheads="1"/>
          </p:cNvSpPr>
          <p:nvPr/>
        </p:nvSpPr>
        <p:spPr bwMode="auto">
          <a:xfrm>
            <a:off x="4186238" y="5380038"/>
            <a:ext cx="795337" cy="795337"/>
          </a:xfrm>
          <a:prstGeom prst="ellipse">
            <a:avLst/>
          </a:prstGeom>
          <a:noFill/>
          <a:ln w="38100">
            <a:solidFill>
              <a:srgbClr val="FFFF00"/>
            </a:solidFill>
            <a:round/>
            <a:headEnd/>
            <a:tailEnd/>
          </a:ln>
        </p:spPr>
        <p:txBody>
          <a:bodyPr wrap="none" anchor="ctr"/>
          <a:lstStyle/>
          <a:p>
            <a:endParaRPr lang="es-ES_tradnl" sz="2400">
              <a:solidFill>
                <a:srgbClr val="000000"/>
              </a:solidFill>
              <a:latin typeface="Times New Roman" pitchFamily="18" charset="0"/>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descr="marea 003r"/>
          <p:cNvPicPr>
            <a:picLocks noChangeAspect="1" noChangeArrowheads="1"/>
          </p:cNvPicPr>
          <p:nvPr/>
        </p:nvPicPr>
        <p:blipFill>
          <a:blip r:embed="rId2" cstate="print"/>
          <a:srcRect/>
          <a:stretch>
            <a:fillRect/>
          </a:stretch>
        </p:blipFill>
        <p:spPr bwMode="auto">
          <a:xfrm>
            <a:off x="0" y="0"/>
            <a:ext cx="9144000" cy="6856413"/>
          </a:xfrm>
          <a:prstGeom prst="rect">
            <a:avLst/>
          </a:prstGeom>
          <a:noFill/>
          <a:ln w="9525">
            <a:noFill/>
            <a:miter lim="800000"/>
            <a:headEnd/>
            <a:tailEnd/>
          </a:ln>
        </p:spPr>
      </p:pic>
      <p:sp>
        <p:nvSpPr>
          <p:cNvPr id="69635" name="Text Box 3"/>
          <p:cNvSpPr txBox="1">
            <a:spLocks noChangeArrowheads="1"/>
          </p:cNvSpPr>
          <p:nvPr/>
        </p:nvSpPr>
        <p:spPr bwMode="auto">
          <a:xfrm>
            <a:off x="0" y="0"/>
            <a:ext cx="9144000" cy="762000"/>
          </a:xfrm>
          <a:prstGeom prst="rect">
            <a:avLst/>
          </a:prstGeom>
          <a:solidFill>
            <a:srgbClr val="000066"/>
          </a:solidFill>
          <a:ln w="9525">
            <a:noFill/>
            <a:miter lim="800000"/>
            <a:headEnd/>
            <a:tailEnd/>
          </a:ln>
        </p:spPr>
        <p:txBody>
          <a:bodyPr>
            <a:spAutoFit/>
          </a:bodyPr>
          <a:lstStyle/>
          <a:p>
            <a:pPr algn="ctr">
              <a:spcBef>
                <a:spcPct val="50000"/>
              </a:spcBef>
            </a:pPr>
            <a:r>
              <a:rPr lang="es-ES" sz="4400" b="1">
                <a:solidFill>
                  <a:srgbClr val="FFFF00"/>
                </a:solidFill>
                <a:latin typeface="Times New Roman" pitchFamily="18" charset="0"/>
              </a:rPr>
              <a:t>PLEAMAR</a:t>
            </a:r>
          </a:p>
        </p:txBody>
      </p:sp>
      <p:sp>
        <p:nvSpPr>
          <p:cNvPr id="69636" name="Oval 4"/>
          <p:cNvSpPr>
            <a:spLocks noChangeArrowheads="1"/>
          </p:cNvSpPr>
          <p:nvPr/>
        </p:nvSpPr>
        <p:spPr bwMode="auto">
          <a:xfrm>
            <a:off x="2768600" y="4770438"/>
            <a:ext cx="795338" cy="795337"/>
          </a:xfrm>
          <a:prstGeom prst="ellipse">
            <a:avLst/>
          </a:prstGeom>
          <a:noFill/>
          <a:ln w="38100">
            <a:solidFill>
              <a:srgbClr val="FFFF00"/>
            </a:solidFill>
            <a:round/>
            <a:headEnd/>
            <a:tailEnd/>
          </a:ln>
        </p:spPr>
        <p:txBody>
          <a:bodyPr wrap="none" anchor="ctr"/>
          <a:lstStyle/>
          <a:p>
            <a:endParaRPr lang="es-ES_tradnl" sz="2400">
              <a:solidFill>
                <a:srgbClr val="000000"/>
              </a:solidFill>
              <a:latin typeface="Times New Roman" pitchFamily="18" charset="0"/>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080808"/>
        </a:solidFill>
        <a:effectLst/>
      </p:bgPr>
    </p:bg>
    <p:spTree>
      <p:nvGrpSpPr>
        <p:cNvPr id="1" name=""/>
        <p:cNvGrpSpPr/>
        <p:nvPr/>
      </p:nvGrpSpPr>
      <p:grpSpPr>
        <a:xfrm>
          <a:off x="0" y="0"/>
          <a:ext cx="0" cy="0"/>
          <a:chOff x="0" y="0"/>
          <a:chExt cx="0" cy="0"/>
        </a:xfrm>
      </p:grpSpPr>
      <p:sp>
        <p:nvSpPr>
          <p:cNvPr id="195586" name="Oval 2"/>
          <p:cNvSpPr>
            <a:spLocks noChangeArrowheads="1"/>
          </p:cNvSpPr>
          <p:nvPr/>
        </p:nvSpPr>
        <p:spPr bwMode="auto">
          <a:xfrm>
            <a:off x="5016500" y="1727200"/>
            <a:ext cx="3343275" cy="3338513"/>
          </a:xfrm>
          <a:prstGeom prst="ellipse">
            <a:avLst/>
          </a:prstGeom>
          <a:solidFill>
            <a:srgbClr val="66FFFF"/>
          </a:solidFill>
          <a:ln w="9525">
            <a:noFill/>
            <a:round/>
            <a:headEnd/>
            <a:tailEnd/>
          </a:ln>
        </p:spPr>
        <p:txBody>
          <a:bodyPr wrap="none" anchor="ctr"/>
          <a:lstStyle/>
          <a:p>
            <a:endParaRPr lang="es-ES_tradnl" sz="2400">
              <a:solidFill>
                <a:srgbClr val="000000"/>
              </a:solidFill>
              <a:latin typeface="Times New Roman" pitchFamily="18" charset="0"/>
            </a:endParaRPr>
          </a:p>
        </p:txBody>
      </p:sp>
      <p:graphicFrame>
        <p:nvGraphicFramePr>
          <p:cNvPr id="195588" name="Object 4"/>
          <p:cNvGraphicFramePr>
            <a:graphicFrameLocks noChangeAspect="1"/>
          </p:cNvGraphicFramePr>
          <p:nvPr/>
        </p:nvGraphicFramePr>
        <p:xfrm>
          <a:off x="5149850" y="1870075"/>
          <a:ext cx="3086100" cy="3086100"/>
        </p:xfrm>
        <a:graphic>
          <a:graphicData uri="http://schemas.openxmlformats.org/presentationml/2006/ole">
            <p:oleObj spid="_x0000_s16386" name="Fotografía de Photo Editor" r:id="rId3" imgW="3048426" imgH="3048426" progId="MSPhotoEd.3">
              <p:embed/>
            </p:oleObj>
          </a:graphicData>
        </a:graphic>
      </p:graphicFrame>
      <p:sp>
        <p:nvSpPr>
          <p:cNvPr id="195589" name="Line 5"/>
          <p:cNvSpPr>
            <a:spLocks noChangeShapeType="1"/>
          </p:cNvSpPr>
          <p:nvPr/>
        </p:nvSpPr>
        <p:spPr bwMode="auto">
          <a:xfrm flipH="1">
            <a:off x="3244850" y="3435350"/>
            <a:ext cx="1839913" cy="0"/>
          </a:xfrm>
          <a:prstGeom prst="line">
            <a:avLst/>
          </a:prstGeom>
          <a:noFill/>
          <a:ln w="57150">
            <a:solidFill>
              <a:srgbClr val="FF3300"/>
            </a:solidFill>
            <a:round/>
            <a:headEnd/>
            <a:tailEnd type="triangle" w="med" len="med"/>
          </a:ln>
        </p:spPr>
        <p:txBody>
          <a:bodyPr/>
          <a:lstStyle/>
          <a:p>
            <a:endParaRPr lang="es-ES_tradnl"/>
          </a:p>
        </p:txBody>
      </p:sp>
      <p:sp>
        <p:nvSpPr>
          <p:cNvPr id="195590" name="Line 6"/>
          <p:cNvSpPr>
            <a:spLocks noChangeShapeType="1"/>
          </p:cNvSpPr>
          <p:nvPr/>
        </p:nvSpPr>
        <p:spPr bwMode="auto">
          <a:xfrm flipH="1">
            <a:off x="5397500" y="3417888"/>
            <a:ext cx="1300163" cy="0"/>
          </a:xfrm>
          <a:prstGeom prst="line">
            <a:avLst/>
          </a:prstGeom>
          <a:noFill/>
          <a:ln w="57150">
            <a:solidFill>
              <a:srgbClr val="FF3300"/>
            </a:solidFill>
            <a:round/>
            <a:headEnd/>
            <a:tailEnd type="triangle" w="med" len="med"/>
          </a:ln>
        </p:spPr>
        <p:txBody>
          <a:bodyPr/>
          <a:lstStyle/>
          <a:p>
            <a:endParaRPr lang="es-ES_tradnl"/>
          </a:p>
        </p:txBody>
      </p:sp>
      <p:sp>
        <p:nvSpPr>
          <p:cNvPr id="195591" name="Line 7"/>
          <p:cNvSpPr>
            <a:spLocks noChangeShapeType="1"/>
          </p:cNvSpPr>
          <p:nvPr/>
        </p:nvSpPr>
        <p:spPr bwMode="auto">
          <a:xfrm flipH="1">
            <a:off x="7543800" y="3419475"/>
            <a:ext cx="760413" cy="0"/>
          </a:xfrm>
          <a:prstGeom prst="line">
            <a:avLst/>
          </a:prstGeom>
          <a:noFill/>
          <a:ln w="57150">
            <a:solidFill>
              <a:srgbClr val="FF3300"/>
            </a:solidFill>
            <a:round/>
            <a:headEnd/>
            <a:tailEnd type="triangle" w="med" len="med"/>
          </a:ln>
        </p:spPr>
        <p:txBody>
          <a:bodyPr/>
          <a:lstStyle/>
          <a:p>
            <a:endParaRPr lang="es-ES_tradnl"/>
          </a:p>
        </p:txBody>
      </p:sp>
      <p:grpSp>
        <p:nvGrpSpPr>
          <p:cNvPr id="2" name="Group 8"/>
          <p:cNvGrpSpPr>
            <a:grpSpLocks/>
          </p:cNvGrpSpPr>
          <p:nvPr/>
        </p:nvGrpSpPr>
        <p:grpSpPr bwMode="auto">
          <a:xfrm>
            <a:off x="239713" y="2782888"/>
            <a:ext cx="1376362" cy="1304925"/>
            <a:chOff x="0" y="1692"/>
            <a:chExt cx="867" cy="822"/>
          </a:xfrm>
        </p:grpSpPr>
        <p:grpSp>
          <p:nvGrpSpPr>
            <p:cNvPr id="16394" name="Group 9"/>
            <p:cNvGrpSpPr>
              <a:grpSpLocks/>
            </p:cNvGrpSpPr>
            <p:nvPr/>
          </p:nvGrpSpPr>
          <p:grpSpPr bwMode="auto">
            <a:xfrm>
              <a:off x="0" y="1692"/>
              <a:ext cx="858" cy="803"/>
              <a:chOff x="340" y="436"/>
              <a:chExt cx="1357" cy="1270"/>
            </a:xfrm>
          </p:grpSpPr>
          <p:pic>
            <p:nvPicPr>
              <p:cNvPr id="16396" name="Picture 10" descr="33698"/>
              <p:cNvPicPr>
                <a:picLocks noChangeAspect="1" noChangeArrowheads="1"/>
              </p:cNvPicPr>
              <p:nvPr/>
            </p:nvPicPr>
            <p:blipFill>
              <a:blip r:embed="rId4" cstate="print">
                <a:clrChange>
                  <a:clrFrom>
                    <a:srgbClr val="020202"/>
                  </a:clrFrom>
                  <a:clrTo>
                    <a:srgbClr val="020202">
                      <a:alpha val="0"/>
                    </a:srgbClr>
                  </a:clrTo>
                </a:clrChange>
              </a:blip>
              <a:srcRect/>
              <a:stretch>
                <a:fillRect/>
              </a:stretch>
            </p:blipFill>
            <p:spPr bwMode="auto">
              <a:xfrm>
                <a:off x="431" y="436"/>
                <a:ext cx="1266" cy="1266"/>
              </a:xfrm>
              <a:prstGeom prst="rect">
                <a:avLst/>
              </a:prstGeom>
              <a:noFill/>
              <a:ln w="9525">
                <a:noFill/>
                <a:miter lim="800000"/>
                <a:headEnd/>
                <a:tailEnd/>
              </a:ln>
            </p:spPr>
          </p:pic>
          <p:sp>
            <p:nvSpPr>
              <p:cNvPr id="16397" name="Rectangle 11"/>
              <p:cNvSpPr>
                <a:spLocks noChangeArrowheads="1"/>
              </p:cNvSpPr>
              <p:nvPr/>
            </p:nvSpPr>
            <p:spPr bwMode="auto">
              <a:xfrm>
                <a:off x="340" y="1616"/>
                <a:ext cx="453" cy="90"/>
              </a:xfrm>
              <a:prstGeom prst="rect">
                <a:avLst/>
              </a:prstGeom>
              <a:solidFill>
                <a:schemeClr val="tx1"/>
              </a:solidFill>
              <a:ln w="9525">
                <a:solidFill>
                  <a:schemeClr val="tx1"/>
                </a:solidFill>
                <a:miter lim="800000"/>
                <a:headEnd/>
                <a:tailEnd/>
              </a:ln>
            </p:spPr>
            <p:txBody>
              <a:bodyPr wrap="none" anchor="ctr"/>
              <a:lstStyle/>
              <a:p>
                <a:endParaRPr lang="es-ES_tradnl" sz="2400">
                  <a:solidFill>
                    <a:srgbClr val="000000"/>
                  </a:solidFill>
                  <a:latin typeface="Times New Roman" pitchFamily="18" charset="0"/>
                </a:endParaRPr>
              </a:p>
            </p:txBody>
          </p:sp>
        </p:grpSp>
        <p:sp>
          <p:nvSpPr>
            <p:cNvPr id="16395" name="Rectangle 12"/>
            <p:cNvSpPr>
              <a:spLocks noChangeArrowheads="1"/>
            </p:cNvSpPr>
            <p:nvPr/>
          </p:nvSpPr>
          <p:spPr bwMode="auto">
            <a:xfrm>
              <a:off x="782" y="2454"/>
              <a:ext cx="85" cy="60"/>
            </a:xfrm>
            <a:prstGeom prst="rect">
              <a:avLst/>
            </a:prstGeom>
            <a:solidFill>
              <a:schemeClr val="tx1"/>
            </a:solidFill>
            <a:ln w="9525">
              <a:solidFill>
                <a:schemeClr val="tx1"/>
              </a:solidFill>
              <a:miter lim="800000"/>
              <a:headEnd/>
              <a:tailEnd/>
            </a:ln>
          </p:spPr>
          <p:txBody>
            <a:bodyPr wrap="none" anchor="ctr"/>
            <a:lstStyle/>
            <a:p>
              <a:endParaRPr lang="es-ES_tradnl" sz="2400">
                <a:solidFill>
                  <a:srgbClr val="000000"/>
                </a:solidFill>
                <a:latin typeface="Times New Roman" pitchFamily="18" charset="0"/>
              </a:endParaRPr>
            </a:p>
          </p:txBody>
        </p:sp>
      </p:grpSp>
      <p:sp>
        <p:nvSpPr>
          <p:cNvPr id="14" name="Rectangle 2"/>
          <p:cNvSpPr txBox="1">
            <a:spLocks noChangeArrowheads="1"/>
          </p:cNvSpPr>
          <p:nvPr/>
        </p:nvSpPr>
        <p:spPr bwMode="auto">
          <a:xfrm>
            <a:off x="0" y="0"/>
            <a:ext cx="9144000" cy="601663"/>
          </a:xfrm>
          <a:prstGeom prst="rect">
            <a:avLst/>
          </a:prstGeom>
          <a:solidFill>
            <a:srgbClr val="170585"/>
          </a:solidFill>
          <a:ln w="9525">
            <a:noFill/>
            <a:miter lim="800000"/>
            <a:headEnd/>
            <a:tailEnd/>
          </a:ln>
        </p:spPr>
        <p:txBody>
          <a:bodyPr anchor="ctr"/>
          <a:lstStyle/>
          <a:p>
            <a:pPr algn="ctr">
              <a:defRPr/>
            </a:pPr>
            <a:r>
              <a:rPr lang="es-ES_tradnl" sz="3200" b="1" kern="0" dirty="0">
                <a:solidFill>
                  <a:srgbClr val="FFFF00"/>
                </a:solidFill>
                <a:latin typeface="Calibri" pitchFamily="34" charset="0"/>
                <a:ea typeface="+mj-ea"/>
                <a:cs typeface="+mj-cs"/>
              </a:rPr>
              <a:t>ORIGEN DE LAS </a:t>
            </a:r>
            <a:r>
              <a:rPr lang="es-ES_tradnl" sz="3200" b="1" kern="0" dirty="0">
                <a:solidFill>
                  <a:srgbClr val="FFFF00"/>
                </a:solidFill>
                <a:latin typeface="Calibri" pitchFamily="34" charset="0"/>
                <a:ea typeface="+mj-ea"/>
                <a:cs typeface="+mj-cs"/>
              </a:rPr>
              <a:t>MAREAS: acción de la Luna</a:t>
            </a:r>
            <a:endParaRPr lang="es-ES_tradnl" sz="6600" b="1" kern="0" dirty="0">
              <a:solidFill>
                <a:srgbClr val="FFFF00"/>
              </a:solidFill>
              <a:latin typeface="Times New Roman"/>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558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558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9558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9559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9559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195589"/>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195590"/>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195591"/>
                                        </p:tgtEl>
                                        <p:attrNameLst>
                                          <p:attrName>style.visibility</p:attrName>
                                        </p:attrNameLst>
                                      </p:cBhvr>
                                      <p:to>
                                        <p:strVal val="hidden"/>
                                      </p:to>
                                    </p:set>
                                  </p:childTnLst>
                                </p:cTn>
                              </p:par>
                            </p:childTnLst>
                          </p:cTn>
                        </p:par>
                        <p:par>
                          <p:cTn id="33" fill="hold">
                            <p:stCondLst>
                              <p:cond delay="0"/>
                            </p:stCondLst>
                            <p:childTnLst>
                              <p:par>
                                <p:cTn id="34" presetID="6" presetClass="emph" presetSubtype="0" fill="hold" grpId="1" nodeType="afterEffect">
                                  <p:stCondLst>
                                    <p:cond delay="0"/>
                                  </p:stCondLst>
                                  <p:childTnLst>
                                    <p:animScale>
                                      <p:cBhvr>
                                        <p:cTn id="35" dur="2000" fill="hold"/>
                                        <p:tgtEl>
                                          <p:spTgt spid="195586"/>
                                        </p:tgtEl>
                                      </p:cBhvr>
                                      <p:by x="135000" y="100000"/>
                                    </p:animScale>
                                  </p:childTnLst>
                                </p:cTn>
                              </p:par>
                              <p:par>
                                <p:cTn id="36" presetID="1" presetClass="entr" presetSubtype="0" fill="hold" nodeType="withEffect">
                                  <p:stCondLst>
                                    <p:cond delay="0"/>
                                  </p:stCondLst>
                                  <p:childTnLst>
                                    <p:set>
                                      <p:cBhvr>
                                        <p:cTn id="37"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5586" grpId="0" animBg="1"/>
      <p:bldP spid="195586" grpId="1" animBg="1"/>
      <p:bldP spid="195589" grpId="0" animBg="1"/>
      <p:bldP spid="195589" grpId="1" animBg="1"/>
      <p:bldP spid="195590" grpId="0" animBg="1"/>
      <p:bldP spid="195590" grpId="1" animBg="1"/>
      <p:bldP spid="195591" grpId="0" animBg="1"/>
      <p:bldP spid="195591"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2162" name="Oval 2"/>
          <p:cNvSpPr>
            <a:spLocks noChangeArrowheads="1"/>
          </p:cNvSpPr>
          <p:nvPr/>
        </p:nvSpPr>
        <p:spPr bwMode="auto">
          <a:xfrm>
            <a:off x="2571750" y="692150"/>
            <a:ext cx="5483225" cy="5343525"/>
          </a:xfrm>
          <a:prstGeom prst="ellipse">
            <a:avLst/>
          </a:prstGeom>
          <a:noFill/>
          <a:ln w="9525">
            <a:solidFill>
              <a:schemeClr val="bg1"/>
            </a:solidFill>
            <a:prstDash val="dash"/>
            <a:round/>
            <a:headEnd/>
            <a:tailEnd/>
          </a:ln>
        </p:spPr>
        <p:txBody>
          <a:bodyPr wrap="none" anchor="ctr"/>
          <a:lstStyle/>
          <a:p>
            <a:endParaRPr lang="es-ES_tradnl" sz="2400">
              <a:latin typeface="Times New Roman" pitchFamily="18" charset="0"/>
            </a:endParaRPr>
          </a:p>
        </p:txBody>
      </p:sp>
      <p:graphicFrame>
        <p:nvGraphicFramePr>
          <p:cNvPr id="92163" name="Object 3"/>
          <p:cNvGraphicFramePr>
            <a:graphicFrameLocks noChangeAspect="1"/>
          </p:cNvGraphicFramePr>
          <p:nvPr/>
        </p:nvGraphicFramePr>
        <p:xfrm>
          <a:off x="4238625" y="2308225"/>
          <a:ext cx="2187575" cy="2187575"/>
        </p:xfrm>
        <a:graphic>
          <a:graphicData uri="http://schemas.openxmlformats.org/presentationml/2006/ole">
            <p:oleObj spid="_x0000_s1026" name="Fotografía de Photo Editor" r:id="rId3" imgW="3048426" imgH="3048426" progId="MSPhotoEd.3">
              <p:embed/>
            </p:oleObj>
          </a:graphicData>
        </a:graphic>
      </p:graphicFrame>
      <p:grpSp>
        <p:nvGrpSpPr>
          <p:cNvPr id="2" name="Group 4"/>
          <p:cNvGrpSpPr>
            <a:grpSpLocks/>
          </p:cNvGrpSpPr>
          <p:nvPr/>
        </p:nvGrpSpPr>
        <p:grpSpPr bwMode="auto">
          <a:xfrm>
            <a:off x="4737100" y="257175"/>
            <a:ext cx="1008063" cy="1025525"/>
            <a:chOff x="2984" y="162"/>
            <a:chExt cx="635" cy="646"/>
          </a:xfrm>
        </p:grpSpPr>
        <p:grpSp>
          <p:nvGrpSpPr>
            <p:cNvPr id="1037" name="Group 5"/>
            <p:cNvGrpSpPr>
              <a:grpSpLocks/>
            </p:cNvGrpSpPr>
            <p:nvPr/>
          </p:nvGrpSpPr>
          <p:grpSpPr bwMode="auto">
            <a:xfrm>
              <a:off x="2984" y="162"/>
              <a:ext cx="635" cy="646"/>
              <a:chOff x="2461" y="162"/>
              <a:chExt cx="635" cy="646"/>
            </a:xfrm>
          </p:grpSpPr>
          <p:pic>
            <p:nvPicPr>
              <p:cNvPr id="1039" name="Picture 6" descr="33698_reducida"/>
              <p:cNvPicPr>
                <a:picLocks noChangeAspect="1" noChangeArrowheads="1"/>
              </p:cNvPicPr>
              <p:nvPr/>
            </p:nvPicPr>
            <p:blipFill>
              <a:blip r:embed="rId4" cstate="print">
                <a:clrChange>
                  <a:clrFrom>
                    <a:srgbClr val="000000"/>
                  </a:clrFrom>
                  <a:clrTo>
                    <a:srgbClr val="000000">
                      <a:alpha val="0"/>
                    </a:srgbClr>
                  </a:clrTo>
                </a:clrChange>
              </a:blip>
              <a:srcRect/>
              <a:stretch>
                <a:fillRect/>
              </a:stretch>
            </p:blipFill>
            <p:spPr bwMode="auto">
              <a:xfrm>
                <a:off x="2461" y="162"/>
                <a:ext cx="635" cy="646"/>
              </a:xfrm>
              <a:prstGeom prst="rect">
                <a:avLst/>
              </a:prstGeom>
              <a:noFill/>
              <a:ln w="9525">
                <a:noFill/>
                <a:miter lim="800000"/>
                <a:headEnd/>
                <a:tailEnd/>
              </a:ln>
            </p:spPr>
          </p:pic>
          <p:sp>
            <p:nvSpPr>
              <p:cNvPr id="1040" name="Line 7"/>
              <p:cNvSpPr>
                <a:spLocks noChangeShapeType="1"/>
              </p:cNvSpPr>
              <p:nvPr/>
            </p:nvSpPr>
            <p:spPr bwMode="auto">
              <a:xfrm>
                <a:off x="2481" y="480"/>
                <a:ext cx="597" cy="0"/>
              </a:xfrm>
              <a:prstGeom prst="line">
                <a:avLst/>
              </a:prstGeom>
              <a:noFill/>
              <a:ln w="38100">
                <a:solidFill>
                  <a:schemeClr val="tx1"/>
                </a:solidFill>
                <a:round/>
                <a:headEnd/>
                <a:tailEnd/>
              </a:ln>
            </p:spPr>
            <p:txBody>
              <a:bodyPr/>
              <a:lstStyle/>
              <a:p>
                <a:endParaRPr lang="es-ES_tradnl"/>
              </a:p>
            </p:txBody>
          </p:sp>
        </p:grpSp>
        <p:sp>
          <p:nvSpPr>
            <p:cNvPr id="1038" name="Line 8"/>
            <p:cNvSpPr>
              <a:spLocks noChangeShapeType="1"/>
            </p:cNvSpPr>
            <p:nvPr/>
          </p:nvSpPr>
          <p:spPr bwMode="auto">
            <a:xfrm>
              <a:off x="3315" y="483"/>
              <a:ext cx="0" cy="300"/>
            </a:xfrm>
            <a:prstGeom prst="line">
              <a:avLst/>
            </a:prstGeom>
            <a:noFill/>
            <a:ln w="28575">
              <a:solidFill>
                <a:srgbClr val="FF3300"/>
              </a:solidFill>
              <a:round/>
              <a:headEnd/>
              <a:tailEnd type="triangle" w="med" len="med"/>
            </a:ln>
          </p:spPr>
          <p:txBody>
            <a:bodyPr/>
            <a:lstStyle/>
            <a:p>
              <a:endParaRPr lang="es-ES_tradnl"/>
            </a:p>
          </p:txBody>
        </p:sp>
      </p:grpSp>
      <p:grpSp>
        <p:nvGrpSpPr>
          <p:cNvPr id="4" name="Group 9"/>
          <p:cNvGrpSpPr>
            <a:grpSpLocks/>
          </p:cNvGrpSpPr>
          <p:nvPr/>
        </p:nvGrpSpPr>
        <p:grpSpPr bwMode="auto">
          <a:xfrm>
            <a:off x="771525" y="2871788"/>
            <a:ext cx="1008063" cy="1025525"/>
            <a:chOff x="486" y="1809"/>
            <a:chExt cx="635" cy="646"/>
          </a:xfrm>
        </p:grpSpPr>
        <p:grpSp>
          <p:nvGrpSpPr>
            <p:cNvPr id="1033" name="Group 10"/>
            <p:cNvGrpSpPr>
              <a:grpSpLocks/>
            </p:cNvGrpSpPr>
            <p:nvPr/>
          </p:nvGrpSpPr>
          <p:grpSpPr bwMode="auto">
            <a:xfrm>
              <a:off x="486" y="1809"/>
              <a:ext cx="635" cy="646"/>
              <a:chOff x="2461" y="162"/>
              <a:chExt cx="635" cy="646"/>
            </a:xfrm>
          </p:grpSpPr>
          <p:pic>
            <p:nvPicPr>
              <p:cNvPr id="1035" name="Picture 11" descr="33698_reducida"/>
              <p:cNvPicPr>
                <a:picLocks noChangeAspect="1" noChangeArrowheads="1"/>
              </p:cNvPicPr>
              <p:nvPr/>
            </p:nvPicPr>
            <p:blipFill>
              <a:blip r:embed="rId4" cstate="print">
                <a:clrChange>
                  <a:clrFrom>
                    <a:srgbClr val="000000"/>
                  </a:clrFrom>
                  <a:clrTo>
                    <a:srgbClr val="000000">
                      <a:alpha val="0"/>
                    </a:srgbClr>
                  </a:clrTo>
                </a:clrChange>
              </a:blip>
              <a:srcRect/>
              <a:stretch>
                <a:fillRect/>
              </a:stretch>
            </p:blipFill>
            <p:spPr bwMode="auto">
              <a:xfrm>
                <a:off x="2461" y="162"/>
                <a:ext cx="635" cy="646"/>
              </a:xfrm>
              <a:prstGeom prst="rect">
                <a:avLst/>
              </a:prstGeom>
              <a:noFill/>
              <a:ln w="9525">
                <a:noFill/>
                <a:miter lim="800000"/>
                <a:headEnd/>
                <a:tailEnd/>
              </a:ln>
            </p:spPr>
          </p:pic>
          <p:sp>
            <p:nvSpPr>
              <p:cNvPr id="1036" name="Line 12"/>
              <p:cNvSpPr>
                <a:spLocks noChangeShapeType="1"/>
              </p:cNvSpPr>
              <p:nvPr/>
            </p:nvSpPr>
            <p:spPr bwMode="auto">
              <a:xfrm>
                <a:off x="2481" y="480"/>
                <a:ext cx="597" cy="0"/>
              </a:xfrm>
              <a:prstGeom prst="line">
                <a:avLst/>
              </a:prstGeom>
              <a:noFill/>
              <a:ln w="38100">
                <a:solidFill>
                  <a:schemeClr val="tx1"/>
                </a:solidFill>
                <a:round/>
                <a:headEnd/>
                <a:tailEnd/>
              </a:ln>
            </p:spPr>
            <p:txBody>
              <a:bodyPr/>
              <a:lstStyle/>
              <a:p>
                <a:endParaRPr lang="es-ES_tradnl"/>
              </a:p>
            </p:txBody>
          </p:sp>
        </p:grpSp>
        <p:sp>
          <p:nvSpPr>
            <p:cNvPr id="1034" name="Line 13"/>
            <p:cNvSpPr>
              <a:spLocks noChangeShapeType="1"/>
            </p:cNvSpPr>
            <p:nvPr/>
          </p:nvSpPr>
          <p:spPr bwMode="auto">
            <a:xfrm>
              <a:off x="804" y="2133"/>
              <a:ext cx="0" cy="300"/>
            </a:xfrm>
            <a:prstGeom prst="line">
              <a:avLst/>
            </a:prstGeom>
            <a:noFill/>
            <a:ln w="28575">
              <a:solidFill>
                <a:srgbClr val="FF3300"/>
              </a:solidFill>
              <a:round/>
              <a:headEnd/>
              <a:tailEnd type="triangle" w="med" len="med"/>
            </a:ln>
          </p:spPr>
          <p:txBody>
            <a:bodyPr/>
            <a:lstStyle/>
            <a:p>
              <a:endParaRPr lang="es-ES_tradnl"/>
            </a:p>
          </p:txBody>
        </p:sp>
      </p:grpSp>
      <p:sp>
        <p:nvSpPr>
          <p:cNvPr id="14" name="13 CuadroTexto"/>
          <p:cNvSpPr txBox="1">
            <a:spLocks noChangeArrowheads="1"/>
          </p:cNvSpPr>
          <p:nvPr/>
        </p:nvSpPr>
        <p:spPr bwMode="auto">
          <a:xfrm>
            <a:off x="1909763" y="6053138"/>
            <a:ext cx="5972175" cy="646112"/>
          </a:xfrm>
          <a:prstGeom prst="rect">
            <a:avLst/>
          </a:prstGeom>
          <a:noFill/>
          <a:ln w="9525">
            <a:noFill/>
            <a:miter lim="800000"/>
            <a:headEnd/>
            <a:tailEnd/>
          </a:ln>
        </p:spPr>
        <p:txBody>
          <a:bodyPr>
            <a:spAutoFit/>
          </a:bodyPr>
          <a:lstStyle/>
          <a:p>
            <a:pPr algn="ctr"/>
            <a:r>
              <a:rPr lang="es-ES_tradnl">
                <a:solidFill>
                  <a:schemeClr val="bg1"/>
                </a:solidFill>
              </a:rPr>
              <a:t>La Luna da una vuelta alrededor de la Tierra en el mismo tiempo que da una vuelta alrededor de su eje</a:t>
            </a:r>
          </a:p>
        </p:txBody>
      </p:sp>
      <p:sp>
        <p:nvSpPr>
          <p:cNvPr id="15" name="14 CuadroTexto"/>
          <p:cNvSpPr txBox="1">
            <a:spLocks noChangeArrowheads="1"/>
          </p:cNvSpPr>
          <p:nvPr/>
        </p:nvSpPr>
        <p:spPr bwMode="auto">
          <a:xfrm>
            <a:off x="1330325" y="6065838"/>
            <a:ext cx="7153275" cy="646112"/>
          </a:xfrm>
          <a:prstGeom prst="rect">
            <a:avLst/>
          </a:prstGeom>
          <a:noFill/>
          <a:ln w="9525">
            <a:noFill/>
            <a:miter lim="800000"/>
            <a:headEnd/>
            <a:tailEnd/>
          </a:ln>
        </p:spPr>
        <p:txBody>
          <a:bodyPr>
            <a:spAutoFit/>
          </a:bodyPr>
          <a:lstStyle/>
          <a:p>
            <a:pPr algn="ctr"/>
            <a:r>
              <a:rPr lang="es-ES_tradnl">
                <a:solidFill>
                  <a:srgbClr val="FFFF00"/>
                </a:solidFill>
              </a:rPr>
              <a:t>En su desplazamiento, la Luna siempre “ofrece” la misma cara a cualquier observador terrestre (ver la flecha roja).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9216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9216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8" presetClass="emph" presetSubtype="0" fill="hold" nodeType="clickEffect">
                                  <p:stCondLst>
                                    <p:cond delay="0"/>
                                  </p:stCondLst>
                                  <p:childTnLst>
                                    <p:animRot by="-21600000">
                                      <p:cBhvr>
                                        <p:cTn id="20" dur="10000" fill="hold"/>
                                        <p:tgtEl>
                                          <p:spTgt spid="2"/>
                                        </p:tgtEl>
                                        <p:attrNameLst>
                                          <p:attrName>r</p:attrName>
                                        </p:attrNameLst>
                                      </p:cBhvr>
                                    </p:animRot>
                                  </p:childTnLst>
                                </p:cTn>
                              </p:par>
                              <p:par>
                                <p:cTn id="21" presetID="1" presetClass="path" presetSubtype="0" fill="hold" nodeType="withEffect">
                                  <p:stCondLst>
                                    <p:cond delay="0"/>
                                  </p:stCondLst>
                                  <p:childTnLst>
                                    <p:animMotion origin="layout" path="M -1.66667E-6 -3.11748E-6 C 0.16632 -3.11748E-6 0.30191 0.17392 0.30191 0.38761 C 0.30191 0.60107 0.16632 0.77521 -1.66667E-6 0.77521 C -0.16649 0.77521 -0.30173 0.60107 -0.30173 0.38761 C -0.30173 0.17392 -0.16649 -3.11748E-6 -1.66667E-6 -3.11748E-6 Z " pathEditMode="relative" rAng="0" ptsTypes="fffff">
                                      <p:cBhvr>
                                        <p:cTn id="22" dur="10000" spd="-100000" fill="hold"/>
                                        <p:tgtEl>
                                          <p:spTgt spid="2"/>
                                        </p:tgtEl>
                                        <p:attrNameLst>
                                          <p:attrName>ppt_x</p:attrName>
                                          <p:attrName>ppt_y</p:attrName>
                                        </p:attrNameLst>
                                      </p:cBhvr>
                                      <p:rCtr x="0" y="388"/>
                                    </p:animMotion>
                                  </p:childTnLst>
                                </p:cTn>
                              </p:par>
                              <p:par>
                                <p:cTn id="23" presetID="8" presetClass="emph" presetSubtype="0" fill="hold" nodeType="withEffect">
                                  <p:stCondLst>
                                    <p:cond delay="0"/>
                                  </p:stCondLst>
                                  <p:childTnLst>
                                    <p:animRot by="-21600000">
                                      <p:cBhvr>
                                        <p:cTn id="24" dur="10000" fill="hold"/>
                                        <p:tgtEl>
                                          <p:spTgt spid="4"/>
                                        </p:tgtEl>
                                        <p:attrNameLst>
                                          <p:attrName>r</p:attrName>
                                        </p:attrNameLst>
                                      </p:cBhvr>
                                    </p:animRot>
                                  </p:childTnLst>
                                </p:cTn>
                              </p:par>
                            </p:childTnLst>
                          </p:cTn>
                        </p:par>
                        <p:par>
                          <p:cTn id="25" fill="hold">
                            <p:stCondLst>
                              <p:cond delay="10000"/>
                            </p:stCondLst>
                            <p:childTnLst>
                              <p:par>
                                <p:cTn id="26" presetID="1" presetClass="entr" presetSubtype="0" fill="hold" grpId="0" nodeType="afterEffect">
                                  <p:stCondLst>
                                    <p:cond delay="0"/>
                                  </p:stCondLst>
                                  <p:childTnLst>
                                    <p:set>
                                      <p:cBhvr>
                                        <p:cTn id="27" dur="1" fill="hold">
                                          <p:stCondLst>
                                            <p:cond delay="0"/>
                                          </p:stCondLst>
                                        </p:cTn>
                                        <p:tgtEl>
                                          <p:spTgt spid="14"/>
                                        </p:tgtEl>
                                        <p:attrNameLst>
                                          <p:attrName>style.visibility</p:attrName>
                                        </p:attrNameLst>
                                      </p:cBhvr>
                                      <p:to>
                                        <p:strVal val="visible"/>
                                      </p:to>
                                    </p:set>
                                  </p:childTnLst>
                                </p:cTn>
                              </p:par>
                              <p:par>
                                <p:cTn id="28" presetID="1" presetClass="exit" presetSubtype="0" fill="hold" grpId="1" nodeType="withEffect">
                                  <p:stCondLst>
                                    <p:cond delay="0"/>
                                  </p:stCondLst>
                                  <p:childTnLst>
                                    <p:set>
                                      <p:cBhvr>
                                        <p:cTn id="29" dur="1" fill="hold">
                                          <p:stCondLst>
                                            <p:cond delay="0"/>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62" grpId="0" animBg="1"/>
      <p:bldP spid="14" grpId="0"/>
      <p:bldP spid="15" grpId="0"/>
      <p:bldP spid="15" grpId="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6611" name="Oval 3"/>
          <p:cNvSpPr>
            <a:spLocks noChangeArrowheads="1"/>
          </p:cNvSpPr>
          <p:nvPr/>
        </p:nvSpPr>
        <p:spPr bwMode="auto">
          <a:xfrm>
            <a:off x="7943850" y="566738"/>
            <a:ext cx="4768850" cy="4837112"/>
          </a:xfrm>
          <a:prstGeom prst="ellipse">
            <a:avLst/>
          </a:prstGeom>
          <a:solidFill>
            <a:srgbClr val="FFFF00"/>
          </a:solidFill>
          <a:ln w="9525">
            <a:solidFill>
              <a:srgbClr val="FFFF00"/>
            </a:solidFill>
            <a:round/>
            <a:headEnd/>
            <a:tailEnd/>
          </a:ln>
        </p:spPr>
        <p:txBody>
          <a:bodyPr wrap="none" anchor="ctr"/>
          <a:lstStyle/>
          <a:p>
            <a:endParaRPr lang="es-ES_tradnl" sz="2400">
              <a:solidFill>
                <a:srgbClr val="000000"/>
              </a:solidFill>
              <a:latin typeface="Times New Roman" pitchFamily="18" charset="0"/>
            </a:endParaRPr>
          </a:p>
        </p:txBody>
      </p:sp>
      <p:sp>
        <p:nvSpPr>
          <p:cNvPr id="196612" name="Oval 4"/>
          <p:cNvSpPr>
            <a:spLocks noChangeArrowheads="1"/>
          </p:cNvSpPr>
          <p:nvPr/>
        </p:nvSpPr>
        <p:spPr bwMode="auto">
          <a:xfrm>
            <a:off x="1027113" y="1563688"/>
            <a:ext cx="2768600" cy="2765425"/>
          </a:xfrm>
          <a:prstGeom prst="ellipse">
            <a:avLst/>
          </a:prstGeom>
          <a:solidFill>
            <a:srgbClr val="66FFFF"/>
          </a:solidFill>
          <a:ln w="9525">
            <a:noFill/>
            <a:round/>
            <a:headEnd/>
            <a:tailEnd/>
          </a:ln>
        </p:spPr>
        <p:txBody>
          <a:bodyPr wrap="none" anchor="ctr"/>
          <a:lstStyle/>
          <a:p>
            <a:endParaRPr lang="es-ES_tradnl" sz="2400">
              <a:solidFill>
                <a:srgbClr val="000000"/>
              </a:solidFill>
              <a:latin typeface="Times New Roman" pitchFamily="18" charset="0"/>
            </a:endParaRPr>
          </a:p>
        </p:txBody>
      </p:sp>
      <p:graphicFrame>
        <p:nvGraphicFramePr>
          <p:cNvPr id="196613" name="Object 5"/>
          <p:cNvGraphicFramePr>
            <a:graphicFrameLocks noChangeAspect="1"/>
          </p:cNvGraphicFramePr>
          <p:nvPr/>
        </p:nvGraphicFramePr>
        <p:xfrm>
          <a:off x="1162050" y="1679575"/>
          <a:ext cx="2538413" cy="2538413"/>
        </p:xfrm>
        <a:graphic>
          <a:graphicData uri="http://schemas.openxmlformats.org/presentationml/2006/ole">
            <p:oleObj spid="_x0000_s17410" name="Fotografía de Photo Editor" r:id="rId3" imgW="3048426" imgH="3048426" progId="MSPhotoEd.3">
              <p:embed/>
            </p:oleObj>
          </a:graphicData>
        </a:graphic>
      </p:graphicFrame>
      <p:sp>
        <p:nvSpPr>
          <p:cNvPr id="196614" name="Line 6"/>
          <p:cNvSpPr>
            <a:spLocks noChangeShapeType="1"/>
          </p:cNvSpPr>
          <p:nvPr/>
        </p:nvSpPr>
        <p:spPr bwMode="auto">
          <a:xfrm>
            <a:off x="3749675" y="2924175"/>
            <a:ext cx="1857375" cy="1588"/>
          </a:xfrm>
          <a:prstGeom prst="line">
            <a:avLst/>
          </a:prstGeom>
          <a:noFill/>
          <a:ln w="57150">
            <a:solidFill>
              <a:srgbClr val="FFFF00"/>
            </a:solidFill>
            <a:round/>
            <a:headEnd/>
            <a:tailEnd type="triangle" w="med" len="med"/>
          </a:ln>
        </p:spPr>
        <p:txBody>
          <a:bodyPr/>
          <a:lstStyle/>
          <a:p>
            <a:endParaRPr lang="es-ES_tradnl"/>
          </a:p>
        </p:txBody>
      </p:sp>
      <p:sp>
        <p:nvSpPr>
          <p:cNvPr id="196615" name="Line 7"/>
          <p:cNvSpPr>
            <a:spLocks noChangeShapeType="1"/>
          </p:cNvSpPr>
          <p:nvPr/>
        </p:nvSpPr>
        <p:spPr bwMode="auto">
          <a:xfrm>
            <a:off x="2411413" y="2928938"/>
            <a:ext cx="1076325" cy="1587"/>
          </a:xfrm>
          <a:prstGeom prst="line">
            <a:avLst/>
          </a:prstGeom>
          <a:noFill/>
          <a:ln w="57150">
            <a:solidFill>
              <a:srgbClr val="FFFF00"/>
            </a:solidFill>
            <a:round/>
            <a:headEnd/>
            <a:tailEnd type="triangle" w="med" len="med"/>
          </a:ln>
        </p:spPr>
        <p:txBody>
          <a:bodyPr/>
          <a:lstStyle/>
          <a:p>
            <a:endParaRPr lang="es-ES_tradnl"/>
          </a:p>
        </p:txBody>
      </p:sp>
      <p:sp>
        <p:nvSpPr>
          <p:cNvPr id="196616" name="Line 8"/>
          <p:cNvSpPr>
            <a:spLocks noChangeShapeType="1"/>
          </p:cNvSpPr>
          <p:nvPr/>
        </p:nvSpPr>
        <p:spPr bwMode="auto">
          <a:xfrm>
            <a:off x="1095375" y="2927350"/>
            <a:ext cx="630238" cy="1588"/>
          </a:xfrm>
          <a:prstGeom prst="line">
            <a:avLst/>
          </a:prstGeom>
          <a:noFill/>
          <a:ln w="57150">
            <a:solidFill>
              <a:srgbClr val="FFFF00"/>
            </a:solidFill>
            <a:round/>
            <a:headEnd/>
            <a:tailEnd type="triangle" w="med" len="med"/>
          </a:ln>
        </p:spPr>
        <p:txBody>
          <a:bodyPr/>
          <a:lstStyle/>
          <a:p>
            <a:endParaRPr lang="es-ES_tradnl"/>
          </a:p>
        </p:txBody>
      </p:sp>
      <p:sp>
        <p:nvSpPr>
          <p:cNvPr id="8" name="Rectangle 2"/>
          <p:cNvSpPr txBox="1">
            <a:spLocks noChangeArrowheads="1"/>
          </p:cNvSpPr>
          <p:nvPr/>
        </p:nvSpPr>
        <p:spPr bwMode="auto">
          <a:xfrm>
            <a:off x="0" y="0"/>
            <a:ext cx="9144000" cy="601663"/>
          </a:xfrm>
          <a:prstGeom prst="rect">
            <a:avLst/>
          </a:prstGeom>
          <a:solidFill>
            <a:srgbClr val="170585"/>
          </a:solidFill>
          <a:ln w="9525">
            <a:noFill/>
            <a:miter lim="800000"/>
            <a:headEnd/>
            <a:tailEnd/>
          </a:ln>
        </p:spPr>
        <p:txBody>
          <a:bodyPr anchor="ctr"/>
          <a:lstStyle/>
          <a:p>
            <a:pPr algn="ctr">
              <a:defRPr/>
            </a:pPr>
            <a:r>
              <a:rPr lang="es-ES_tradnl" sz="3200" b="1" kern="0" dirty="0">
                <a:solidFill>
                  <a:srgbClr val="FFFF00"/>
                </a:solidFill>
                <a:latin typeface="Calibri" pitchFamily="34" charset="0"/>
                <a:ea typeface="+mj-ea"/>
                <a:cs typeface="+mj-cs"/>
              </a:rPr>
              <a:t>ORIGEN DE LAS </a:t>
            </a:r>
            <a:r>
              <a:rPr lang="es-ES_tradnl" sz="3200" b="1" kern="0" dirty="0">
                <a:solidFill>
                  <a:srgbClr val="FFFF00"/>
                </a:solidFill>
                <a:latin typeface="Calibri" pitchFamily="34" charset="0"/>
                <a:ea typeface="+mj-ea"/>
                <a:cs typeface="+mj-cs"/>
              </a:rPr>
              <a:t>MAREAS: </a:t>
            </a:r>
            <a:r>
              <a:rPr lang="es-ES_tradnl" sz="3200" b="1" kern="0" dirty="0">
                <a:solidFill>
                  <a:srgbClr val="FFFF00"/>
                </a:solidFill>
                <a:latin typeface="Calibri" pitchFamily="34" charset="0"/>
                <a:ea typeface="+mj-ea"/>
                <a:cs typeface="+mj-cs"/>
              </a:rPr>
              <a:t>a</a:t>
            </a:r>
            <a:r>
              <a:rPr lang="es-ES_tradnl" sz="3200" b="1" kern="0" dirty="0">
                <a:solidFill>
                  <a:srgbClr val="FFFF00"/>
                </a:solidFill>
                <a:latin typeface="Calibri" pitchFamily="34" charset="0"/>
                <a:ea typeface="+mj-ea"/>
                <a:cs typeface="+mj-cs"/>
              </a:rPr>
              <a:t>cción del Sol</a:t>
            </a:r>
            <a:endParaRPr lang="es-ES_tradnl" sz="6600" b="1" kern="0" dirty="0">
              <a:solidFill>
                <a:srgbClr val="FFFF00"/>
              </a:solidFill>
              <a:latin typeface="Times New Roman"/>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66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66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66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66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66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66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1" nodeType="clickEffect">
                                  <p:stCondLst>
                                    <p:cond delay="0"/>
                                  </p:stCondLst>
                                  <p:childTnLst>
                                    <p:set>
                                      <p:cBhvr>
                                        <p:cTn id="30" dur="1" fill="hold">
                                          <p:stCondLst>
                                            <p:cond delay="0"/>
                                          </p:stCondLst>
                                        </p:cTn>
                                        <p:tgtEl>
                                          <p:spTgt spid="196614"/>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196615"/>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196616"/>
                                        </p:tgtEl>
                                        <p:attrNameLst>
                                          <p:attrName>style.visibility</p:attrName>
                                        </p:attrNameLst>
                                      </p:cBhvr>
                                      <p:to>
                                        <p:strVal val="hidden"/>
                                      </p:to>
                                    </p:set>
                                  </p:childTnLst>
                                </p:cTn>
                              </p:par>
                            </p:childTnLst>
                          </p:cTn>
                        </p:par>
                        <p:par>
                          <p:cTn id="35" fill="hold">
                            <p:stCondLst>
                              <p:cond delay="0"/>
                            </p:stCondLst>
                            <p:childTnLst>
                              <p:par>
                                <p:cTn id="36" presetID="6" presetClass="emph" presetSubtype="0" fill="hold" grpId="1" nodeType="afterEffect">
                                  <p:stCondLst>
                                    <p:cond delay="0"/>
                                  </p:stCondLst>
                                  <p:childTnLst>
                                    <p:animScale>
                                      <p:cBhvr>
                                        <p:cTn id="37" dur="2000" fill="hold"/>
                                        <p:tgtEl>
                                          <p:spTgt spid="196612"/>
                                        </p:tgtEl>
                                      </p:cBhvr>
                                      <p:by x="135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6611" grpId="0" animBg="1"/>
      <p:bldP spid="196612" grpId="0" animBg="1"/>
      <p:bldP spid="196612" grpId="1" animBg="1"/>
      <p:bldP spid="196614" grpId="0" animBg="1"/>
      <p:bldP spid="196614" grpId="1" animBg="1"/>
      <p:bldP spid="196615" grpId="0" animBg="1"/>
      <p:bldP spid="196615" grpId="1" animBg="1"/>
      <p:bldP spid="196616" grpId="0" animBg="1"/>
      <p:bldP spid="196616" grpId="1"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7634" name="Oval 2"/>
          <p:cNvSpPr>
            <a:spLocks noChangeArrowheads="1"/>
          </p:cNvSpPr>
          <p:nvPr/>
        </p:nvSpPr>
        <p:spPr bwMode="auto">
          <a:xfrm>
            <a:off x="2749550" y="2563813"/>
            <a:ext cx="3584575" cy="2835275"/>
          </a:xfrm>
          <a:prstGeom prst="ellipse">
            <a:avLst/>
          </a:prstGeom>
          <a:solidFill>
            <a:srgbClr val="66FFFF"/>
          </a:solidFill>
          <a:ln w="9525">
            <a:solidFill>
              <a:srgbClr val="66FFFF"/>
            </a:solidFill>
            <a:round/>
            <a:headEnd/>
            <a:tailEnd/>
          </a:ln>
        </p:spPr>
        <p:txBody>
          <a:bodyPr wrap="none" anchor="ctr"/>
          <a:lstStyle/>
          <a:p>
            <a:endParaRPr lang="es-ES_tradnl" sz="2400">
              <a:solidFill>
                <a:srgbClr val="000000"/>
              </a:solidFill>
              <a:latin typeface="Times New Roman" pitchFamily="18" charset="0"/>
            </a:endParaRPr>
          </a:p>
        </p:txBody>
      </p:sp>
      <p:graphicFrame>
        <p:nvGraphicFramePr>
          <p:cNvPr id="197635" name="Object 3"/>
          <p:cNvGraphicFramePr>
            <a:graphicFrameLocks noChangeAspect="1"/>
          </p:cNvGraphicFramePr>
          <p:nvPr/>
        </p:nvGraphicFramePr>
        <p:xfrm>
          <a:off x="3151188" y="2597150"/>
          <a:ext cx="2786062" cy="2786063"/>
        </p:xfrm>
        <a:graphic>
          <a:graphicData uri="http://schemas.openxmlformats.org/presentationml/2006/ole">
            <p:oleObj spid="_x0000_s18434" name="Fotografía de Photo Editor" r:id="rId3" imgW="3048426" imgH="3048426" progId="MSPhotoEd.3">
              <p:embed/>
            </p:oleObj>
          </a:graphicData>
        </a:graphic>
      </p:graphicFrame>
      <p:sp>
        <p:nvSpPr>
          <p:cNvPr id="197636" name="Oval 4"/>
          <p:cNvSpPr>
            <a:spLocks noChangeArrowheads="1"/>
          </p:cNvSpPr>
          <p:nvPr/>
        </p:nvSpPr>
        <p:spPr bwMode="auto">
          <a:xfrm>
            <a:off x="7994650" y="908050"/>
            <a:ext cx="6281738" cy="6281738"/>
          </a:xfrm>
          <a:prstGeom prst="ellipse">
            <a:avLst/>
          </a:prstGeom>
          <a:solidFill>
            <a:srgbClr val="FFFF00"/>
          </a:solidFill>
          <a:ln w="9525">
            <a:solidFill>
              <a:srgbClr val="FFFF00"/>
            </a:solidFill>
            <a:round/>
            <a:headEnd/>
            <a:tailEnd/>
          </a:ln>
        </p:spPr>
        <p:txBody>
          <a:bodyPr wrap="none" anchor="ctr"/>
          <a:lstStyle/>
          <a:p>
            <a:endParaRPr lang="es-ES_tradnl" sz="2400">
              <a:solidFill>
                <a:srgbClr val="000000"/>
              </a:solidFill>
              <a:latin typeface="Times New Roman" pitchFamily="18" charset="0"/>
            </a:endParaRPr>
          </a:p>
        </p:txBody>
      </p:sp>
      <p:sp>
        <p:nvSpPr>
          <p:cNvPr id="197637" name="Rectangle 5"/>
          <p:cNvSpPr>
            <a:spLocks noChangeArrowheads="1"/>
          </p:cNvSpPr>
          <p:nvPr/>
        </p:nvSpPr>
        <p:spPr bwMode="auto">
          <a:xfrm>
            <a:off x="3727450" y="1547813"/>
            <a:ext cx="1847850" cy="669925"/>
          </a:xfrm>
          <a:prstGeom prst="rect">
            <a:avLst/>
          </a:prstGeom>
          <a:solidFill>
            <a:srgbClr val="C0C0C0"/>
          </a:solidFill>
          <a:ln w="9525">
            <a:noFill/>
            <a:miter lim="800000"/>
            <a:headEnd/>
            <a:tailEnd/>
          </a:ln>
        </p:spPr>
        <p:txBody>
          <a:bodyPr lIns="0" tIns="0" rIns="0" bIns="0">
            <a:spAutoFit/>
          </a:bodyPr>
          <a:lstStyle/>
          <a:p>
            <a:r>
              <a:rPr lang="es-ES_tradnl" sz="4400" b="1">
                <a:solidFill>
                  <a:srgbClr val="FF3300"/>
                </a:solidFill>
                <a:latin typeface="Times New Roman" pitchFamily="18" charset="0"/>
              </a:rPr>
              <a:t> t = 0 h</a:t>
            </a:r>
          </a:p>
        </p:txBody>
      </p:sp>
      <p:grpSp>
        <p:nvGrpSpPr>
          <p:cNvPr id="2" name="Group 6"/>
          <p:cNvGrpSpPr>
            <a:grpSpLocks/>
          </p:cNvGrpSpPr>
          <p:nvPr/>
        </p:nvGrpSpPr>
        <p:grpSpPr bwMode="auto">
          <a:xfrm>
            <a:off x="3165475" y="1547813"/>
            <a:ext cx="2786063" cy="3836987"/>
            <a:chOff x="1984" y="557"/>
            <a:chExt cx="1755" cy="2417"/>
          </a:xfrm>
        </p:grpSpPr>
        <p:graphicFrame>
          <p:nvGraphicFramePr>
            <p:cNvPr id="18438" name="Object 7"/>
            <p:cNvGraphicFramePr>
              <a:graphicFrameLocks noChangeAspect="1"/>
            </p:cNvGraphicFramePr>
            <p:nvPr/>
          </p:nvGraphicFramePr>
          <p:xfrm>
            <a:off x="1984" y="1219"/>
            <a:ext cx="1755" cy="1755"/>
          </p:xfrm>
          <a:graphic>
            <a:graphicData uri="http://schemas.openxmlformats.org/presentationml/2006/ole">
              <p:oleObj spid="_x0000_s18438" name="Fotografía de Photo Editor" r:id="rId4" imgW="3048426" imgH="3048426" progId="MSPhotoEd.3">
                <p:embed/>
              </p:oleObj>
            </a:graphicData>
          </a:graphic>
        </p:graphicFrame>
        <p:sp>
          <p:nvSpPr>
            <p:cNvPr id="18459" name="Rectangle 8"/>
            <p:cNvSpPr>
              <a:spLocks noChangeArrowheads="1"/>
            </p:cNvSpPr>
            <p:nvPr/>
          </p:nvSpPr>
          <p:spPr bwMode="auto">
            <a:xfrm>
              <a:off x="2348" y="557"/>
              <a:ext cx="1164" cy="422"/>
            </a:xfrm>
            <a:prstGeom prst="rect">
              <a:avLst/>
            </a:prstGeom>
            <a:solidFill>
              <a:srgbClr val="C0C0C0"/>
            </a:solidFill>
            <a:ln w="9525">
              <a:noFill/>
              <a:miter lim="800000"/>
              <a:headEnd/>
              <a:tailEnd/>
            </a:ln>
          </p:spPr>
          <p:txBody>
            <a:bodyPr lIns="0" tIns="0" rIns="0" bIns="0">
              <a:spAutoFit/>
            </a:bodyPr>
            <a:lstStyle/>
            <a:p>
              <a:r>
                <a:rPr lang="es-ES_tradnl" sz="4400" b="1">
                  <a:solidFill>
                    <a:srgbClr val="FF3300"/>
                  </a:solidFill>
                  <a:latin typeface="Times New Roman" pitchFamily="18" charset="0"/>
                </a:rPr>
                <a:t> t = 6 h</a:t>
              </a:r>
            </a:p>
          </p:txBody>
        </p:sp>
      </p:grpSp>
      <p:grpSp>
        <p:nvGrpSpPr>
          <p:cNvPr id="3" name="Group 9"/>
          <p:cNvGrpSpPr>
            <a:grpSpLocks/>
          </p:cNvGrpSpPr>
          <p:nvPr/>
        </p:nvGrpSpPr>
        <p:grpSpPr bwMode="auto">
          <a:xfrm>
            <a:off x="3154363" y="1500188"/>
            <a:ext cx="2787650" cy="3884612"/>
            <a:chOff x="1993" y="527"/>
            <a:chExt cx="1756" cy="2447"/>
          </a:xfrm>
        </p:grpSpPr>
        <p:graphicFrame>
          <p:nvGraphicFramePr>
            <p:cNvPr id="18437" name="Object 10"/>
            <p:cNvGraphicFramePr>
              <a:graphicFrameLocks noChangeAspect="1"/>
            </p:cNvGraphicFramePr>
            <p:nvPr/>
          </p:nvGraphicFramePr>
          <p:xfrm>
            <a:off x="1993" y="1218"/>
            <a:ext cx="1756" cy="1756"/>
          </p:xfrm>
          <a:graphic>
            <a:graphicData uri="http://schemas.openxmlformats.org/presentationml/2006/ole">
              <p:oleObj spid="_x0000_s18437" name="Fotografía de Photo Editor" r:id="rId5" imgW="3048426" imgH="3048426" progId="MSPhotoEd.3">
                <p:embed/>
              </p:oleObj>
            </a:graphicData>
          </a:graphic>
        </p:graphicFrame>
        <p:sp>
          <p:nvSpPr>
            <p:cNvPr id="18458" name="Rectangle 11"/>
            <p:cNvSpPr>
              <a:spLocks noChangeArrowheads="1"/>
            </p:cNvSpPr>
            <p:nvPr/>
          </p:nvSpPr>
          <p:spPr bwMode="auto">
            <a:xfrm>
              <a:off x="2284" y="527"/>
              <a:ext cx="1164" cy="422"/>
            </a:xfrm>
            <a:prstGeom prst="rect">
              <a:avLst/>
            </a:prstGeom>
            <a:solidFill>
              <a:srgbClr val="C0C0C0"/>
            </a:solidFill>
            <a:ln w="9525">
              <a:noFill/>
              <a:miter lim="800000"/>
              <a:headEnd/>
              <a:tailEnd/>
            </a:ln>
          </p:spPr>
          <p:txBody>
            <a:bodyPr lIns="0" tIns="0" rIns="0" bIns="0">
              <a:spAutoFit/>
            </a:bodyPr>
            <a:lstStyle/>
            <a:p>
              <a:r>
                <a:rPr lang="es-ES_tradnl" sz="4400" b="1">
                  <a:solidFill>
                    <a:srgbClr val="FF3300"/>
                  </a:solidFill>
                  <a:latin typeface="Times New Roman" pitchFamily="18" charset="0"/>
                </a:rPr>
                <a:t>t = 12 h</a:t>
              </a:r>
            </a:p>
          </p:txBody>
        </p:sp>
      </p:grpSp>
      <p:grpSp>
        <p:nvGrpSpPr>
          <p:cNvPr id="4" name="Group 12"/>
          <p:cNvGrpSpPr>
            <a:grpSpLocks/>
          </p:cNvGrpSpPr>
          <p:nvPr/>
        </p:nvGrpSpPr>
        <p:grpSpPr bwMode="auto">
          <a:xfrm>
            <a:off x="3154363" y="1497013"/>
            <a:ext cx="2757487" cy="3871912"/>
            <a:chOff x="1984" y="525"/>
            <a:chExt cx="1737" cy="2439"/>
          </a:xfrm>
        </p:grpSpPr>
        <p:sp>
          <p:nvSpPr>
            <p:cNvPr id="18457" name="Rectangle 13"/>
            <p:cNvSpPr>
              <a:spLocks noChangeArrowheads="1"/>
            </p:cNvSpPr>
            <p:nvPr/>
          </p:nvSpPr>
          <p:spPr bwMode="auto">
            <a:xfrm>
              <a:off x="2297" y="525"/>
              <a:ext cx="1164" cy="422"/>
            </a:xfrm>
            <a:prstGeom prst="rect">
              <a:avLst/>
            </a:prstGeom>
            <a:solidFill>
              <a:srgbClr val="C0C0C0"/>
            </a:solidFill>
            <a:ln w="9525">
              <a:noFill/>
              <a:miter lim="800000"/>
              <a:headEnd/>
              <a:tailEnd/>
            </a:ln>
          </p:spPr>
          <p:txBody>
            <a:bodyPr lIns="0" tIns="0" rIns="0" bIns="0">
              <a:spAutoFit/>
            </a:bodyPr>
            <a:lstStyle/>
            <a:p>
              <a:r>
                <a:rPr lang="es-ES_tradnl" sz="4400" b="1">
                  <a:solidFill>
                    <a:srgbClr val="FF3300"/>
                  </a:solidFill>
                  <a:latin typeface="Times New Roman" pitchFamily="18" charset="0"/>
                </a:rPr>
                <a:t>t = 18 h</a:t>
              </a:r>
            </a:p>
          </p:txBody>
        </p:sp>
        <p:graphicFrame>
          <p:nvGraphicFramePr>
            <p:cNvPr id="18436" name="Object 14"/>
            <p:cNvGraphicFramePr>
              <a:graphicFrameLocks noChangeAspect="1"/>
            </p:cNvGraphicFramePr>
            <p:nvPr/>
          </p:nvGraphicFramePr>
          <p:xfrm>
            <a:off x="1984" y="1227"/>
            <a:ext cx="1737" cy="1737"/>
          </p:xfrm>
          <a:graphic>
            <a:graphicData uri="http://schemas.openxmlformats.org/presentationml/2006/ole">
              <p:oleObj spid="_x0000_s18436" name="Fotografía de Photo Editor" r:id="rId6" imgW="3048426" imgH="3048426" progId="MSPhotoEd.3">
                <p:embed/>
              </p:oleObj>
            </a:graphicData>
          </a:graphic>
        </p:graphicFrame>
      </p:grpSp>
      <p:grpSp>
        <p:nvGrpSpPr>
          <p:cNvPr id="5" name="Group 15"/>
          <p:cNvGrpSpPr>
            <a:grpSpLocks/>
          </p:cNvGrpSpPr>
          <p:nvPr/>
        </p:nvGrpSpPr>
        <p:grpSpPr bwMode="auto">
          <a:xfrm>
            <a:off x="3155950" y="1520825"/>
            <a:ext cx="2786063" cy="3862388"/>
            <a:chOff x="1985" y="540"/>
            <a:chExt cx="1755" cy="2433"/>
          </a:xfrm>
        </p:grpSpPr>
        <p:graphicFrame>
          <p:nvGraphicFramePr>
            <p:cNvPr id="18435" name="Object 16"/>
            <p:cNvGraphicFramePr>
              <a:graphicFrameLocks noChangeAspect="1"/>
            </p:cNvGraphicFramePr>
            <p:nvPr/>
          </p:nvGraphicFramePr>
          <p:xfrm>
            <a:off x="1985" y="1218"/>
            <a:ext cx="1755" cy="1755"/>
          </p:xfrm>
          <a:graphic>
            <a:graphicData uri="http://schemas.openxmlformats.org/presentationml/2006/ole">
              <p:oleObj spid="_x0000_s18435" name="Fotografía de Photo Editor" r:id="rId7" imgW="3048426" imgH="3048426" progId="MSPhotoEd.3">
                <p:embed/>
              </p:oleObj>
            </a:graphicData>
          </a:graphic>
        </p:graphicFrame>
        <p:sp>
          <p:nvSpPr>
            <p:cNvPr id="18456" name="Rectangle 17"/>
            <p:cNvSpPr>
              <a:spLocks noChangeArrowheads="1"/>
            </p:cNvSpPr>
            <p:nvPr/>
          </p:nvSpPr>
          <p:spPr bwMode="auto">
            <a:xfrm>
              <a:off x="2303" y="540"/>
              <a:ext cx="1164" cy="422"/>
            </a:xfrm>
            <a:prstGeom prst="rect">
              <a:avLst/>
            </a:prstGeom>
            <a:solidFill>
              <a:srgbClr val="C0C0C0"/>
            </a:solidFill>
            <a:ln w="9525">
              <a:noFill/>
              <a:miter lim="800000"/>
              <a:headEnd/>
              <a:tailEnd/>
            </a:ln>
          </p:spPr>
          <p:txBody>
            <a:bodyPr lIns="0" tIns="0" rIns="0" bIns="0">
              <a:spAutoFit/>
            </a:bodyPr>
            <a:lstStyle/>
            <a:p>
              <a:r>
                <a:rPr lang="es-ES_tradnl" sz="4400" b="1">
                  <a:solidFill>
                    <a:srgbClr val="FF3300"/>
                  </a:solidFill>
                  <a:latin typeface="Times New Roman" pitchFamily="18" charset="0"/>
                </a:rPr>
                <a:t>t = 24 h</a:t>
              </a:r>
            </a:p>
          </p:txBody>
        </p:sp>
      </p:grpSp>
      <p:grpSp>
        <p:nvGrpSpPr>
          <p:cNvPr id="6" name="Group 18"/>
          <p:cNvGrpSpPr>
            <a:grpSpLocks/>
          </p:cNvGrpSpPr>
          <p:nvPr/>
        </p:nvGrpSpPr>
        <p:grpSpPr bwMode="auto">
          <a:xfrm>
            <a:off x="4211638" y="2303463"/>
            <a:ext cx="742950" cy="4122737"/>
            <a:chOff x="2653" y="1033"/>
            <a:chExt cx="468" cy="2597"/>
          </a:xfrm>
        </p:grpSpPr>
        <p:sp>
          <p:nvSpPr>
            <p:cNvPr id="18454" name="Line 19"/>
            <p:cNvSpPr>
              <a:spLocks noChangeShapeType="1"/>
            </p:cNvSpPr>
            <p:nvPr/>
          </p:nvSpPr>
          <p:spPr bwMode="auto">
            <a:xfrm>
              <a:off x="2871" y="1033"/>
              <a:ext cx="0" cy="2597"/>
            </a:xfrm>
            <a:prstGeom prst="line">
              <a:avLst/>
            </a:prstGeom>
            <a:noFill/>
            <a:ln w="28575">
              <a:solidFill>
                <a:schemeClr val="bg1"/>
              </a:solidFill>
              <a:prstDash val="dash"/>
              <a:round/>
              <a:headEnd/>
              <a:tailEnd/>
            </a:ln>
          </p:spPr>
          <p:txBody>
            <a:bodyPr/>
            <a:lstStyle/>
            <a:p>
              <a:endParaRPr lang="es-ES_tradnl"/>
            </a:p>
          </p:txBody>
        </p:sp>
        <p:sp>
          <p:nvSpPr>
            <p:cNvPr id="18455" name="Arc 20"/>
            <p:cNvSpPr>
              <a:spLocks/>
            </p:cNvSpPr>
            <p:nvPr/>
          </p:nvSpPr>
          <p:spPr bwMode="auto">
            <a:xfrm flipH="1">
              <a:off x="2653" y="3224"/>
              <a:ext cx="468" cy="339"/>
            </a:xfrm>
            <a:custGeom>
              <a:avLst/>
              <a:gdLst>
                <a:gd name="T0" fmla="*/ 0 w 43193"/>
                <a:gd name="T1" fmla="*/ 0 h 42143"/>
                <a:gd name="T2" fmla="*/ 0 w 43193"/>
                <a:gd name="T3" fmla="*/ 0 h 42143"/>
                <a:gd name="T4" fmla="*/ 0 w 43193"/>
                <a:gd name="T5" fmla="*/ 0 h 42143"/>
                <a:gd name="T6" fmla="*/ 0 60000 65536"/>
                <a:gd name="T7" fmla="*/ 0 60000 65536"/>
                <a:gd name="T8" fmla="*/ 0 60000 65536"/>
                <a:gd name="T9" fmla="*/ 0 w 43193"/>
                <a:gd name="T10" fmla="*/ 0 h 42143"/>
                <a:gd name="T11" fmla="*/ 43193 w 43193"/>
                <a:gd name="T12" fmla="*/ 42143 h 42143"/>
              </a:gdLst>
              <a:ahLst/>
              <a:cxnLst>
                <a:cxn ang="T6">
                  <a:pos x="T0" y="T1"/>
                </a:cxn>
                <a:cxn ang="T7">
                  <a:pos x="T2" y="T3"/>
                </a:cxn>
                <a:cxn ang="T8">
                  <a:pos x="T4" y="T5"/>
                </a:cxn>
              </a:cxnLst>
              <a:rect l="T9" t="T10" r="T11" b="T12"/>
              <a:pathLst>
                <a:path w="43193" h="42143" fill="none" extrusionOk="0">
                  <a:moveTo>
                    <a:pt x="28267" y="0"/>
                  </a:moveTo>
                  <a:cubicBezTo>
                    <a:pt x="37167" y="2891"/>
                    <a:pt x="43193" y="11185"/>
                    <a:pt x="43193" y="20543"/>
                  </a:cubicBezTo>
                  <a:cubicBezTo>
                    <a:pt x="43193" y="32472"/>
                    <a:pt x="33522" y="42143"/>
                    <a:pt x="21593" y="42143"/>
                  </a:cubicBezTo>
                  <a:cubicBezTo>
                    <a:pt x="9878" y="42143"/>
                    <a:pt x="299" y="32805"/>
                    <a:pt x="0" y="21094"/>
                  </a:cubicBezTo>
                </a:path>
                <a:path w="43193" h="42143" stroke="0" extrusionOk="0">
                  <a:moveTo>
                    <a:pt x="28267" y="0"/>
                  </a:moveTo>
                  <a:cubicBezTo>
                    <a:pt x="37167" y="2891"/>
                    <a:pt x="43193" y="11185"/>
                    <a:pt x="43193" y="20543"/>
                  </a:cubicBezTo>
                  <a:cubicBezTo>
                    <a:pt x="43193" y="32472"/>
                    <a:pt x="33522" y="42143"/>
                    <a:pt x="21593" y="42143"/>
                  </a:cubicBezTo>
                  <a:cubicBezTo>
                    <a:pt x="9878" y="42143"/>
                    <a:pt x="299" y="32805"/>
                    <a:pt x="0" y="21094"/>
                  </a:cubicBezTo>
                  <a:lnTo>
                    <a:pt x="21593" y="20543"/>
                  </a:lnTo>
                  <a:close/>
                </a:path>
              </a:pathLst>
            </a:custGeom>
            <a:noFill/>
            <a:ln w="38100">
              <a:solidFill>
                <a:srgbClr val="F8F200"/>
              </a:solidFill>
              <a:round/>
              <a:headEnd/>
              <a:tailEnd type="triangle" w="med" len="med"/>
            </a:ln>
          </p:spPr>
          <p:txBody>
            <a:bodyPr wrap="none" anchor="ctr"/>
            <a:lstStyle/>
            <a:p>
              <a:endParaRPr lang="es-ES_tradnl"/>
            </a:p>
          </p:txBody>
        </p:sp>
      </p:grpSp>
      <p:grpSp>
        <p:nvGrpSpPr>
          <p:cNvPr id="7" name="Group 21"/>
          <p:cNvGrpSpPr>
            <a:grpSpLocks/>
          </p:cNvGrpSpPr>
          <p:nvPr/>
        </p:nvGrpSpPr>
        <p:grpSpPr bwMode="auto">
          <a:xfrm>
            <a:off x="0" y="3321050"/>
            <a:ext cx="1376363" cy="1304925"/>
            <a:chOff x="0" y="1692"/>
            <a:chExt cx="867" cy="822"/>
          </a:xfrm>
        </p:grpSpPr>
        <p:grpSp>
          <p:nvGrpSpPr>
            <p:cNvPr id="18450" name="Group 22"/>
            <p:cNvGrpSpPr>
              <a:grpSpLocks/>
            </p:cNvGrpSpPr>
            <p:nvPr/>
          </p:nvGrpSpPr>
          <p:grpSpPr bwMode="auto">
            <a:xfrm>
              <a:off x="0" y="1692"/>
              <a:ext cx="858" cy="803"/>
              <a:chOff x="340" y="436"/>
              <a:chExt cx="1357" cy="1270"/>
            </a:xfrm>
          </p:grpSpPr>
          <p:pic>
            <p:nvPicPr>
              <p:cNvPr id="18452" name="Picture 23" descr="33698"/>
              <p:cNvPicPr>
                <a:picLocks noChangeAspect="1" noChangeArrowheads="1"/>
              </p:cNvPicPr>
              <p:nvPr/>
            </p:nvPicPr>
            <p:blipFill>
              <a:blip r:embed="rId8" cstate="print">
                <a:clrChange>
                  <a:clrFrom>
                    <a:srgbClr val="020202"/>
                  </a:clrFrom>
                  <a:clrTo>
                    <a:srgbClr val="020202">
                      <a:alpha val="0"/>
                    </a:srgbClr>
                  </a:clrTo>
                </a:clrChange>
              </a:blip>
              <a:srcRect/>
              <a:stretch>
                <a:fillRect/>
              </a:stretch>
            </p:blipFill>
            <p:spPr bwMode="auto">
              <a:xfrm>
                <a:off x="431" y="436"/>
                <a:ext cx="1266" cy="1266"/>
              </a:xfrm>
              <a:prstGeom prst="rect">
                <a:avLst/>
              </a:prstGeom>
              <a:noFill/>
              <a:ln w="9525">
                <a:noFill/>
                <a:miter lim="800000"/>
                <a:headEnd/>
                <a:tailEnd/>
              </a:ln>
            </p:spPr>
          </p:pic>
          <p:sp>
            <p:nvSpPr>
              <p:cNvPr id="18453" name="Rectangle 24"/>
              <p:cNvSpPr>
                <a:spLocks noChangeArrowheads="1"/>
              </p:cNvSpPr>
              <p:nvPr/>
            </p:nvSpPr>
            <p:spPr bwMode="auto">
              <a:xfrm>
                <a:off x="340" y="1616"/>
                <a:ext cx="453" cy="90"/>
              </a:xfrm>
              <a:prstGeom prst="rect">
                <a:avLst/>
              </a:prstGeom>
              <a:solidFill>
                <a:schemeClr val="tx1"/>
              </a:solidFill>
              <a:ln w="9525">
                <a:solidFill>
                  <a:schemeClr val="tx1"/>
                </a:solidFill>
                <a:miter lim="800000"/>
                <a:headEnd/>
                <a:tailEnd/>
              </a:ln>
            </p:spPr>
            <p:txBody>
              <a:bodyPr wrap="none" anchor="ctr"/>
              <a:lstStyle/>
              <a:p>
                <a:endParaRPr lang="es-ES_tradnl" sz="2400">
                  <a:solidFill>
                    <a:srgbClr val="000000"/>
                  </a:solidFill>
                  <a:latin typeface="Times New Roman" pitchFamily="18" charset="0"/>
                </a:endParaRPr>
              </a:p>
            </p:txBody>
          </p:sp>
        </p:grpSp>
        <p:sp>
          <p:nvSpPr>
            <p:cNvPr id="18451" name="Rectangle 25"/>
            <p:cNvSpPr>
              <a:spLocks noChangeArrowheads="1"/>
            </p:cNvSpPr>
            <p:nvPr/>
          </p:nvSpPr>
          <p:spPr bwMode="auto">
            <a:xfrm>
              <a:off x="782" y="2454"/>
              <a:ext cx="85" cy="60"/>
            </a:xfrm>
            <a:prstGeom prst="rect">
              <a:avLst/>
            </a:prstGeom>
            <a:solidFill>
              <a:schemeClr val="tx1"/>
            </a:solidFill>
            <a:ln w="9525">
              <a:solidFill>
                <a:schemeClr val="tx1"/>
              </a:solidFill>
              <a:miter lim="800000"/>
              <a:headEnd/>
              <a:tailEnd/>
            </a:ln>
          </p:spPr>
          <p:txBody>
            <a:bodyPr wrap="none" anchor="ctr"/>
            <a:lstStyle/>
            <a:p>
              <a:endParaRPr lang="es-ES_tradnl" sz="2400">
                <a:solidFill>
                  <a:srgbClr val="000000"/>
                </a:solidFill>
                <a:latin typeface="Times New Roman" pitchFamily="18" charset="0"/>
              </a:endParaRPr>
            </a:p>
          </p:txBody>
        </p:sp>
      </p:grpSp>
      <p:sp>
        <p:nvSpPr>
          <p:cNvPr id="26" name="Rectangle 2"/>
          <p:cNvSpPr txBox="1">
            <a:spLocks noChangeArrowheads="1"/>
          </p:cNvSpPr>
          <p:nvPr/>
        </p:nvSpPr>
        <p:spPr bwMode="auto">
          <a:xfrm>
            <a:off x="0" y="0"/>
            <a:ext cx="9144000" cy="925513"/>
          </a:xfrm>
          <a:prstGeom prst="rect">
            <a:avLst/>
          </a:prstGeom>
          <a:solidFill>
            <a:srgbClr val="170585"/>
          </a:solidFill>
          <a:ln w="9525">
            <a:noFill/>
            <a:miter lim="800000"/>
            <a:headEnd/>
            <a:tailEnd/>
          </a:ln>
        </p:spPr>
        <p:txBody>
          <a:bodyPr anchor="ctr"/>
          <a:lstStyle/>
          <a:p>
            <a:pPr algn="ctr">
              <a:defRPr/>
            </a:pPr>
            <a:r>
              <a:rPr lang="es-ES_tradnl" sz="3200" b="1" kern="0" dirty="0">
                <a:solidFill>
                  <a:srgbClr val="FFFF00"/>
                </a:solidFill>
                <a:latin typeface="Calibri" pitchFamily="34" charset="0"/>
                <a:ea typeface="+mj-ea"/>
                <a:cs typeface="+mj-cs"/>
              </a:rPr>
              <a:t>ORIGEN DE LAS </a:t>
            </a:r>
            <a:r>
              <a:rPr lang="es-ES_tradnl" sz="3200" b="1" kern="0" dirty="0">
                <a:solidFill>
                  <a:srgbClr val="FFFF00"/>
                </a:solidFill>
                <a:latin typeface="Calibri" pitchFamily="34" charset="0"/>
                <a:ea typeface="+mj-ea"/>
                <a:cs typeface="+mj-cs"/>
              </a:rPr>
              <a:t>MAREAS:</a:t>
            </a:r>
          </a:p>
          <a:p>
            <a:pPr algn="ctr">
              <a:defRPr/>
            </a:pPr>
            <a:r>
              <a:rPr lang="es-ES_tradnl" sz="3200" b="1" kern="0" dirty="0">
                <a:solidFill>
                  <a:srgbClr val="FFFF00"/>
                </a:solidFill>
                <a:latin typeface="Calibri" pitchFamily="34" charset="0"/>
                <a:ea typeface="+mj-ea"/>
                <a:cs typeface="+mj-cs"/>
              </a:rPr>
              <a:t>acción </a:t>
            </a:r>
            <a:r>
              <a:rPr lang="es-ES_tradnl" sz="3200" b="1" kern="0" dirty="0" err="1">
                <a:solidFill>
                  <a:srgbClr val="FFFF00"/>
                </a:solidFill>
                <a:latin typeface="Calibri" pitchFamily="34" charset="0"/>
                <a:ea typeface="+mj-ea"/>
                <a:cs typeface="+mj-cs"/>
              </a:rPr>
              <a:t>cunjunta</a:t>
            </a:r>
            <a:r>
              <a:rPr lang="es-ES_tradnl" sz="3200" b="1" kern="0" dirty="0">
                <a:solidFill>
                  <a:srgbClr val="FFFF00"/>
                </a:solidFill>
                <a:latin typeface="Calibri" pitchFamily="34" charset="0"/>
                <a:ea typeface="+mj-ea"/>
                <a:cs typeface="+mj-cs"/>
              </a:rPr>
              <a:t> del Sol y de la Luna</a:t>
            </a:r>
            <a:endParaRPr lang="es-ES_tradnl" sz="6600" b="1" kern="0" dirty="0">
              <a:solidFill>
                <a:srgbClr val="FFFF00"/>
              </a:solidFill>
              <a:latin typeface="Times New Roman"/>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1976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763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499"/>
                                          </p:stCondLst>
                                        </p:cTn>
                                        <p:tgtEl>
                                          <p:spTgt spid="19763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499"/>
                                          </p:stCondLst>
                                        </p:cTn>
                                        <p:tgtEl>
                                          <p:spTgt spid="19763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nodeType="clickEffect">
                                  <p:stCondLst>
                                    <p:cond delay="0"/>
                                  </p:stCondLst>
                                  <p:childTnLst>
                                    <p:set>
                                      <p:cBhvr>
                                        <p:cTn id="28" dur="1" fill="hold">
                                          <p:stCondLst>
                                            <p:cond delay="0"/>
                                          </p:stCondLst>
                                        </p:cTn>
                                        <p:tgtEl>
                                          <p:spTgt spid="197635"/>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197637"/>
                                        </p:tgtEl>
                                        <p:attrNameLst>
                                          <p:attrName>style.visibility</p:attrName>
                                        </p:attrNameLst>
                                      </p:cBhvr>
                                      <p:to>
                                        <p:strVal val="hidden"/>
                                      </p:to>
                                    </p:set>
                                  </p:childTnLst>
                                </p:cTn>
                              </p:par>
                              <p:par>
                                <p:cTn id="31" presetID="1" presetClass="entr" presetSubtype="0" fill="hold" nodeType="withEffect">
                                  <p:stCondLst>
                                    <p:cond delay="0"/>
                                  </p:stCondLst>
                                  <p:childTnLst>
                                    <p:set>
                                      <p:cBhvr>
                                        <p:cTn id="32" dur="1" fill="hold">
                                          <p:stCondLst>
                                            <p:cond delay="499"/>
                                          </p:stCondLst>
                                        </p:cTn>
                                        <p:tgtEl>
                                          <p:spTgt spid="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0"/>
                                          </p:stCondLst>
                                        </p:cTn>
                                        <p:tgtEl>
                                          <p:spTgt spid="2"/>
                                        </p:tgtEl>
                                        <p:attrNameLst>
                                          <p:attrName>style.visibility</p:attrName>
                                        </p:attrNameLst>
                                      </p:cBhvr>
                                      <p:to>
                                        <p:strVal val="hidden"/>
                                      </p:to>
                                    </p:set>
                                  </p:childTnLst>
                                </p:cTn>
                              </p:par>
                              <p:par>
                                <p:cTn id="37" presetID="1" presetClass="entr" presetSubtype="0" fill="hold" nodeType="withEffect">
                                  <p:stCondLst>
                                    <p:cond delay="0"/>
                                  </p:stCondLst>
                                  <p:childTnLst>
                                    <p:set>
                                      <p:cBhvr>
                                        <p:cTn id="38" dur="1" fill="hold">
                                          <p:stCondLst>
                                            <p:cond delay="499"/>
                                          </p:stCondLst>
                                        </p:cTn>
                                        <p:tgtEl>
                                          <p:spTgt spid="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3"/>
                                        </p:tgtEl>
                                        <p:attrNameLst>
                                          <p:attrName>style.visibility</p:attrName>
                                        </p:attrNameLst>
                                      </p:cBhvr>
                                      <p:to>
                                        <p:strVal val="hidden"/>
                                      </p:to>
                                    </p:set>
                                  </p:childTnLst>
                                </p:cTn>
                              </p:par>
                              <p:par>
                                <p:cTn id="43" presetID="1" presetClass="entr" presetSubtype="0" fill="hold" nodeType="withEffect">
                                  <p:stCondLst>
                                    <p:cond delay="0"/>
                                  </p:stCondLst>
                                  <p:childTnLst>
                                    <p:set>
                                      <p:cBhvr>
                                        <p:cTn id="44" dur="1" fill="hold">
                                          <p:stCondLst>
                                            <p:cond delay="499"/>
                                          </p:stCondLst>
                                        </p:cTn>
                                        <p:tgtEl>
                                          <p:spTgt spid="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nodeType="clickEffect">
                                  <p:stCondLst>
                                    <p:cond delay="0"/>
                                  </p:stCondLst>
                                  <p:childTnLst>
                                    <p:set>
                                      <p:cBhvr>
                                        <p:cTn id="48" dur="1" fill="hold">
                                          <p:stCondLst>
                                            <p:cond delay="0"/>
                                          </p:stCondLst>
                                        </p:cTn>
                                        <p:tgtEl>
                                          <p:spTgt spid="4"/>
                                        </p:tgtEl>
                                        <p:attrNameLst>
                                          <p:attrName>style.visibility</p:attrName>
                                        </p:attrNameLst>
                                      </p:cBhvr>
                                      <p:to>
                                        <p:strVal val="hidden"/>
                                      </p:to>
                                    </p:set>
                                  </p:childTnLst>
                                </p:cTn>
                              </p:par>
                              <p:par>
                                <p:cTn id="49" presetID="1" presetClass="entr" presetSubtype="0" fill="hold" nodeType="withEffect">
                                  <p:stCondLst>
                                    <p:cond delay="0"/>
                                  </p:stCondLst>
                                  <p:childTnLst>
                                    <p:set>
                                      <p:cBhvr>
                                        <p:cTn id="50" dur="1" fill="hold">
                                          <p:stCondLst>
                                            <p:cond delay="499"/>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7634" grpId="0" animBg="1"/>
      <p:bldP spid="197636" grpId="0" animBg="1"/>
      <p:bldP spid="197637" grpId="0" animBg="1" autoUpdateAnimBg="0"/>
      <p:bldP spid="197637" grpId="1"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ext Box 2"/>
          <p:cNvSpPr txBox="1">
            <a:spLocks noChangeArrowheads="1"/>
          </p:cNvSpPr>
          <p:nvPr/>
        </p:nvSpPr>
        <p:spPr bwMode="auto">
          <a:xfrm>
            <a:off x="0" y="0"/>
            <a:ext cx="9144000" cy="6858000"/>
          </a:xfrm>
          <a:prstGeom prst="rect">
            <a:avLst/>
          </a:prstGeom>
          <a:solidFill>
            <a:srgbClr val="00005C"/>
          </a:solidFill>
          <a:ln w="9525">
            <a:noFill/>
            <a:miter lim="800000"/>
            <a:headEnd/>
            <a:tailEnd/>
          </a:ln>
        </p:spPr>
        <p:txBody>
          <a:bodyPr anchor="ctr" anchorCtr="1"/>
          <a:lstStyle/>
          <a:p>
            <a:pPr algn="ctr">
              <a:spcBef>
                <a:spcPct val="50000"/>
              </a:spcBef>
            </a:pPr>
            <a:r>
              <a:rPr lang="es-ES" sz="3600" b="1">
                <a:solidFill>
                  <a:srgbClr val="FFFFFF"/>
                </a:solidFill>
              </a:rPr>
              <a:t>¿Quién ejerce más influencia sobre las mareas, el Sol o la Luna?</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D9D9D9"/>
        </a:solidFill>
        <a:effectLst/>
      </p:bgPr>
    </p:bg>
    <p:spTree>
      <p:nvGrpSpPr>
        <p:cNvPr id="1" name=""/>
        <p:cNvGrpSpPr/>
        <p:nvPr/>
      </p:nvGrpSpPr>
      <p:grpSpPr>
        <a:xfrm>
          <a:off x="0" y="0"/>
          <a:ext cx="0" cy="0"/>
          <a:chOff x="0" y="0"/>
          <a:chExt cx="0" cy="0"/>
        </a:xfrm>
      </p:grpSpPr>
      <p:sp>
        <p:nvSpPr>
          <p:cNvPr id="19470" name="15 Rectángulo"/>
          <p:cNvSpPr>
            <a:spLocks noChangeArrowheads="1"/>
          </p:cNvSpPr>
          <p:nvPr/>
        </p:nvSpPr>
        <p:spPr bwMode="auto">
          <a:xfrm>
            <a:off x="449263" y="717550"/>
            <a:ext cx="8259762" cy="5937250"/>
          </a:xfrm>
          <a:prstGeom prst="rect">
            <a:avLst/>
          </a:prstGeom>
          <a:solidFill>
            <a:schemeClr val="bg1"/>
          </a:solidFill>
          <a:ln w="9525" algn="ctr">
            <a:solidFill>
              <a:schemeClr val="tx1"/>
            </a:solidFill>
            <a:round/>
            <a:headEnd/>
            <a:tailEnd/>
          </a:ln>
        </p:spPr>
        <p:txBody>
          <a:bodyPr/>
          <a:lstStyle/>
          <a:p>
            <a:endParaRPr lang="es-ES_tradnl" b="1"/>
          </a:p>
        </p:txBody>
      </p:sp>
      <p:sp>
        <p:nvSpPr>
          <p:cNvPr id="19471" name="Text Box 2"/>
          <p:cNvSpPr txBox="1">
            <a:spLocks noChangeArrowheads="1"/>
          </p:cNvSpPr>
          <p:nvPr/>
        </p:nvSpPr>
        <p:spPr bwMode="auto">
          <a:xfrm>
            <a:off x="0" y="0"/>
            <a:ext cx="9144000" cy="544513"/>
          </a:xfrm>
          <a:prstGeom prst="rect">
            <a:avLst/>
          </a:prstGeom>
          <a:solidFill>
            <a:srgbClr val="170585"/>
          </a:solidFill>
          <a:ln w="9525">
            <a:noFill/>
            <a:miter lim="800000"/>
            <a:headEnd/>
            <a:tailEnd/>
          </a:ln>
        </p:spPr>
        <p:txBody>
          <a:bodyPr anchor="ctr" anchorCtr="1"/>
          <a:lstStyle/>
          <a:p>
            <a:pPr algn="ctr">
              <a:spcBef>
                <a:spcPct val="50000"/>
              </a:spcBef>
            </a:pPr>
            <a:r>
              <a:rPr lang="es-ES" sz="2400" b="1">
                <a:solidFill>
                  <a:srgbClr val="FFFFFF"/>
                </a:solidFill>
                <a:latin typeface="Calibri" pitchFamily="34" charset="0"/>
                <a:cs typeface="Calibri" pitchFamily="34" charset="0"/>
              </a:rPr>
              <a:t>¿Quién ejerce más influencia sobre las mareas, el Sol o la Luna?</a:t>
            </a:r>
          </a:p>
        </p:txBody>
      </p:sp>
      <p:graphicFrame>
        <p:nvGraphicFramePr>
          <p:cNvPr id="280579" name="Object 3"/>
          <p:cNvGraphicFramePr>
            <a:graphicFrameLocks noChangeAspect="1"/>
          </p:cNvGraphicFramePr>
          <p:nvPr/>
        </p:nvGraphicFramePr>
        <p:xfrm>
          <a:off x="2309813" y="4025900"/>
          <a:ext cx="4092575" cy="712788"/>
        </p:xfrm>
        <a:graphic>
          <a:graphicData uri="http://schemas.openxmlformats.org/presentationml/2006/ole">
            <p:oleObj spid="_x0000_s19458" name="Ecuación" r:id="rId3" imgW="2260440" imgH="393480" progId="Equation.3">
              <p:embed/>
            </p:oleObj>
          </a:graphicData>
        </a:graphic>
      </p:graphicFrame>
      <p:sp>
        <p:nvSpPr>
          <p:cNvPr id="280580" name="Text Box 4"/>
          <p:cNvSpPr txBox="1">
            <a:spLocks noChangeArrowheads="1"/>
          </p:cNvSpPr>
          <p:nvPr/>
        </p:nvSpPr>
        <p:spPr bwMode="auto">
          <a:xfrm>
            <a:off x="539750" y="3298825"/>
            <a:ext cx="8064500" cy="581025"/>
          </a:xfrm>
          <a:prstGeom prst="rect">
            <a:avLst/>
          </a:prstGeom>
          <a:noFill/>
          <a:ln w="9525">
            <a:noFill/>
            <a:miter lim="800000"/>
            <a:headEnd/>
            <a:tailEnd/>
          </a:ln>
        </p:spPr>
        <p:txBody>
          <a:bodyPr>
            <a:spAutoFit/>
          </a:bodyPr>
          <a:lstStyle/>
          <a:p>
            <a:pPr algn="just">
              <a:spcBef>
                <a:spcPct val="50000"/>
              </a:spcBef>
              <a:tabLst>
                <a:tab pos="265113" algn="l"/>
              </a:tabLst>
            </a:pPr>
            <a:r>
              <a:rPr lang="es-ES" sz="1400">
                <a:solidFill>
                  <a:srgbClr val="333399"/>
                </a:solidFill>
              </a:rPr>
              <a:t>	</a:t>
            </a:r>
            <a:r>
              <a:rPr lang="es-ES" sz="1600" b="1">
                <a:solidFill>
                  <a:srgbClr val="333399"/>
                </a:solidFill>
              </a:rPr>
              <a:t>Las fuerzas ejercidas por el Sol y por la Luna sobre la Tierra, según la ley de Newton de la gravitación universal, son:</a:t>
            </a:r>
          </a:p>
        </p:txBody>
      </p:sp>
      <p:sp>
        <p:nvSpPr>
          <p:cNvPr id="280581" name="Text Box 5"/>
          <p:cNvSpPr txBox="1">
            <a:spLocks noChangeArrowheads="1"/>
          </p:cNvSpPr>
          <p:nvPr/>
        </p:nvSpPr>
        <p:spPr bwMode="auto">
          <a:xfrm>
            <a:off x="527050" y="1397000"/>
            <a:ext cx="1223963" cy="366713"/>
          </a:xfrm>
          <a:prstGeom prst="rect">
            <a:avLst/>
          </a:prstGeom>
          <a:noFill/>
          <a:ln w="9525">
            <a:noFill/>
            <a:miter lim="800000"/>
            <a:headEnd/>
            <a:tailEnd/>
          </a:ln>
        </p:spPr>
        <p:txBody>
          <a:bodyPr>
            <a:spAutoFit/>
          </a:bodyPr>
          <a:lstStyle/>
          <a:p>
            <a:pPr>
              <a:spcBef>
                <a:spcPct val="50000"/>
              </a:spcBef>
            </a:pPr>
            <a:r>
              <a:rPr lang="es-ES" b="1">
                <a:solidFill>
                  <a:srgbClr val="FF3300"/>
                </a:solidFill>
              </a:rPr>
              <a:t>DATOS:</a:t>
            </a:r>
          </a:p>
        </p:txBody>
      </p:sp>
      <p:graphicFrame>
        <p:nvGraphicFramePr>
          <p:cNvPr id="280582" name="Object 6"/>
          <p:cNvGraphicFramePr>
            <a:graphicFrameLocks noChangeAspect="1"/>
          </p:cNvGraphicFramePr>
          <p:nvPr/>
        </p:nvGraphicFramePr>
        <p:xfrm>
          <a:off x="2163763" y="4932363"/>
          <a:ext cx="4321175" cy="712787"/>
        </p:xfrm>
        <a:graphic>
          <a:graphicData uri="http://schemas.openxmlformats.org/presentationml/2006/ole">
            <p:oleObj spid="_x0000_s19459" name="Ecuación" r:id="rId4" imgW="2387520" imgH="393480" progId="Equation.3">
              <p:embed/>
            </p:oleObj>
          </a:graphicData>
        </a:graphic>
      </p:graphicFrame>
      <p:graphicFrame>
        <p:nvGraphicFramePr>
          <p:cNvPr id="280583" name="Object 7"/>
          <p:cNvGraphicFramePr>
            <a:graphicFrameLocks noChangeAspect="1"/>
          </p:cNvGraphicFramePr>
          <p:nvPr/>
        </p:nvGraphicFramePr>
        <p:xfrm>
          <a:off x="1782763" y="5775325"/>
          <a:ext cx="5535612" cy="688975"/>
        </p:xfrm>
        <a:graphic>
          <a:graphicData uri="http://schemas.openxmlformats.org/presentationml/2006/ole">
            <p:oleObj spid="_x0000_s19460" name="Ecuación" r:id="rId5" imgW="3060360" imgH="380880" progId="Equation.3">
              <p:embed/>
            </p:oleObj>
          </a:graphicData>
        </a:graphic>
      </p:graphicFrame>
      <p:graphicFrame>
        <p:nvGraphicFramePr>
          <p:cNvPr id="280584" name="Object 8"/>
          <p:cNvGraphicFramePr>
            <a:graphicFrameLocks noChangeAspect="1"/>
          </p:cNvGraphicFramePr>
          <p:nvPr/>
        </p:nvGraphicFramePr>
        <p:xfrm>
          <a:off x="3252788" y="1628775"/>
          <a:ext cx="2490787" cy="379413"/>
        </p:xfrm>
        <a:graphic>
          <a:graphicData uri="http://schemas.openxmlformats.org/presentationml/2006/ole">
            <p:oleObj spid="_x0000_s19461" name="Ecuación" r:id="rId6" imgW="1422360" imgH="215640" progId="Equation.3">
              <p:embed/>
            </p:oleObj>
          </a:graphicData>
        </a:graphic>
      </p:graphicFrame>
      <p:graphicFrame>
        <p:nvGraphicFramePr>
          <p:cNvPr id="280585" name="Object 9"/>
          <p:cNvGraphicFramePr>
            <a:graphicFrameLocks noChangeAspect="1"/>
          </p:cNvGraphicFramePr>
          <p:nvPr/>
        </p:nvGraphicFramePr>
        <p:xfrm>
          <a:off x="860425" y="2168525"/>
          <a:ext cx="1935163" cy="377825"/>
        </p:xfrm>
        <a:graphic>
          <a:graphicData uri="http://schemas.openxmlformats.org/presentationml/2006/ole">
            <p:oleObj spid="_x0000_s19462" name="Ecuación" r:id="rId7" imgW="1104840" imgH="215640" progId="Equation.3">
              <p:embed/>
            </p:oleObj>
          </a:graphicData>
        </a:graphic>
      </p:graphicFrame>
      <p:graphicFrame>
        <p:nvGraphicFramePr>
          <p:cNvPr id="280586" name="Object 10"/>
          <p:cNvGraphicFramePr>
            <a:graphicFrameLocks noChangeAspect="1"/>
          </p:cNvGraphicFramePr>
          <p:nvPr/>
        </p:nvGraphicFramePr>
        <p:xfrm>
          <a:off x="2732088" y="2163763"/>
          <a:ext cx="2735262" cy="379412"/>
        </p:xfrm>
        <a:graphic>
          <a:graphicData uri="http://schemas.openxmlformats.org/presentationml/2006/ole">
            <p:oleObj spid="_x0000_s19463" name="Ecuación" r:id="rId8" imgW="1562040" imgH="215640" progId="Equation.3">
              <p:embed/>
            </p:oleObj>
          </a:graphicData>
        </a:graphic>
      </p:graphicFrame>
      <p:graphicFrame>
        <p:nvGraphicFramePr>
          <p:cNvPr id="280587" name="Object 11"/>
          <p:cNvGraphicFramePr>
            <a:graphicFrameLocks noChangeAspect="1"/>
          </p:cNvGraphicFramePr>
          <p:nvPr/>
        </p:nvGraphicFramePr>
        <p:xfrm>
          <a:off x="5459413" y="2163763"/>
          <a:ext cx="2625725" cy="379412"/>
        </p:xfrm>
        <a:graphic>
          <a:graphicData uri="http://schemas.openxmlformats.org/presentationml/2006/ole">
            <p:oleObj spid="_x0000_s19464" name="Ecuación" r:id="rId9" imgW="1498320" imgH="215640" progId="Equation.3">
              <p:embed/>
            </p:oleObj>
          </a:graphicData>
        </a:graphic>
      </p:graphicFrame>
      <p:graphicFrame>
        <p:nvGraphicFramePr>
          <p:cNvPr id="280588" name="Object 12"/>
          <p:cNvGraphicFramePr>
            <a:graphicFrameLocks noChangeAspect="1"/>
          </p:cNvGraphicFramePr>
          <p:nvPr/>
        </p:nvGraphicFramePr>
        <p:xfrm>
          <a:off x="719138" y="2725738"/>
          <a:ext cx="2312987" cy="377825"/>
        </p:xfrm>
        <a:graphic>
          <a:graphicData uri="http://schemas.openxmlformats.org/presentationml/2006/ole">
            <p:oleObj spid="_x0000_s19465" name="Ecuación" r:id="rId10" imgW="1320480" imgH="215640" progId="Equation.3">
              <p:embed/>
            </p:oleObj>
          </a:graphicData>
        </a:graphic>
      </p:graphicFrame>
      <p:graphicFrame>
        <p:nvGraphicFramePr>
          <p:cNvPr id="280589" name="Object 13"/>
          <p:cNvGraphicFramePr>
            <a:graphicFrameLocks noChangeAspect="1"/>
          </p:cNvGraphicFramePr>
          <p:nvPr/>
        </p:nvGraphicFramePr>
        <p:xfrm>
          <a:off x="2998788" y="2722563"/>
          <a:ext cx="3025775" cy="377825"/>
        </p:xfrm>
        <a:graphic>
          <a:graphicData uri="http://schemas.openxmlformats.org/presentationml/2006/ole">
            <p:oleObj spid="_x0000_s19466" name="Ecuación" r:id="rId11" imgW="1726920" imgH="215640" progId="Equation.3">
              <p:embed/>
            </p:oleObj>
          </a:graphicData>
        </a:graphic>
      </p:graphicFrame>
      <p:graphicFrame>
        <p:nvGraphicFramePr>
          <p:cNvPr id="280590" name="Object 14"/>
          <p:cNvGraphicFramePr>
            <a:graphicFrameLocks noChangeAspect="1"/>
          </p:cNvGraphicFramePr>
          <p:nvPr/>
        </p:nvGraphicFramePr>
        <p:xfrm>
          <a:off x="5929313" y="2708275"/>
          <a:ext cx="2646362" cy="400050"/>
        </p:xfrm>
        <a:graphic>
          <a:graphicData uri="http://schemas.openxmlformats.org/presentationml/2006/ole">
            <p:oleObj spid="_x0000_s19467" name="Ecuación" r:id="rId12" imgW="1511280" imgH="228600" progId="Equation.3">
              <p:embed/>
            </p:oleObj>
          </a:graphicData>
        </a:graphic>
      </p:graphicFrame>
      <p:graphicFrame>
        <p:nvGraphicFramePr>
          <p:cNvPr id="280591" name="Object 15"/>
          <p:cNvGraphicFramePr>
            <a:graphicFrameLocks noChangeAspect="1"/>
          </p:cNvGraphicFramePr>
          <p:nvPr/>
        </p:nvGraphicFramePr>
        <p:xfrm>
          <a:off x="3708400" y="823913"/>
          <a:ext cx="1579563" cy="692150"/>
        </p:xfrm>
        <a:graphic>
          <a:graphicData uri="http://schemas.openxmlformats.org/presentationml/2006/ole">
            <p:oleObj spid="_x0000_s19468" name="Ecuación" r:id="rId13" imgW="901440" imgH="393480" progId="Equation.3">
              <p:embed/>
            </p:oleObj>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0591"/>
                                        </p:tgtEl>
                                        <p:attrNameLst>
                                          <p:attrName>style.visibility</p:attrName>
                                        </p:attrNameLst>
                                      </p:cBhvr>
                                      <p:to>
                                        <p:strVal val="visible"/>
                                      </p:to>
                                    </p:set>
                                    <p:animEffect transition="in" filter="fade">
                                      <p:cBhvr>
                                        <p:cTn id="7" dur="2000"/>
                                        <p:tgtEl>
                                          <p:spTgt spid="28059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80581"/>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80584"/>
                                        </p:tgtEl>
                                        <p:attrNameLst>
                                          <p:attrName>style.visibility</p:attrName>
                                        </p:attrNameLst>
                                      </p:cBhvr>
                                      <p:to>
                                        <p:strVal val="visible"/>
                                      </p:to>
                                    </p:set>
                                    <p:animEffect transition="in" filter="fade">
                                      <p:cBhvr>
                                        <p:cTn id="16" dur="2000"/>
                                        <p:tgtEl>
                                          <p:spTgt spid="28058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80585"/>
                                        </p:tgtEl>
                                        <p:attrNameLst>
                                          <p:attrName>style.visibility</p:attrName>
                                        </p:attrNameLst>
                                      </p:cBhvr>
                                      <p:to>
                                        <p:strVal val="visible"/>
                                      </p:to>
                                    </p:set>
                                    <p:animEffect transition="in" filter="fade">
                                      <p:cBhvr>
                                        <p:cTn id="21" dur="2000"/>
                                        <p:tgtEl>
                                          <p:spTgt spid="28058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80586"/>
                                        </p:tgtEl>
                                        <p:attrNameLst>
                                          <p:attrName>style.visibility</p:attrName>
                                        </p:attrNameLst>
                                      </p:cBhvr>
                                      <p:to>
                                        <p:strVal val="visible"/>
                                      </p:to>
                                    </p:set>
                                    <p:animEffect transition="in" filter="fade">
                                      <p:cBhvr>
                                        <p:cTn id="26" dur="2000"/>
                                        <p:tgtEl>
                                          <p:spTgt spid="28058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80587"/>
                                        </p:tgtEl>
                                        <p:attrNameLst>
                                          <p:attrName>style.visibility</p:attrName>
                                        </p:attrNameLst>
                                      </p:cBhvr>
                                      <p:to>
                                        <p:strVal val="visible"/>
                                      </p:to>
                                    </p:set>
                                    <p:animEffect transition="in" filter="fade">
                                      <p:cBhvr>
                                        <p:cTn id="31" dur="2000"/>
                                        <p:tgtEl>
                                          <p:spTgt spid="280587"/>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80588"/>
                                        </p:tgtEl>
                                        <p:attrNameLst>
                                          <p:attrName>style.visibility</p:attrName>
                                        </p:attrNameLst>
                                      </p:cBhvr>
                                      <p:to>
                                        <p:strVal val="visible"/>
                                      </p:to>
                                    </p:set>
                                    <p:animEffect transition="in" filter="fade">
                                      <p:cBhvr>
                                        <p:cTn id="36" dur="2000"/>
                                        <p:tgtEl>
                                          <p:spTgt spid="280588"/>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80589"/>
                                        </p:tgtEl>
                                        <p:attrNameLst>
                                          <p:attrName>style.visibility</p:attrName>
                                        </p:attrNameLst>
                                      </p:cBhvr>
                                      <p:to>
                                        <p:strVal val="visible"/>
                                      </p:to>
                                    </p:set>
                                    <p:animEffect transition="in" filter="fade">
                                      <p:cBhvr>
                                        <p:cTn id="41" dur="2000"/>
                                        <p:tgtEl>
                                          <p:spTgt spid="280589"/>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280590"/>
                                        </p:tgtEl>
                                        <p:attrNameLst>
                                          <p:attrName>style.visibility</p:attrName>
                                        </p:attrNameLst>
                                      </p:cBhvr>
                                      <p:to>
                                        <p:strVal val="visible"/>
                                      </p:to>
                                    </p:set>
                                    <p:animEffect transition="in" filter="fade">
                                      <p:cBhvr>
                                        <p:cTn id="46" dur="2000"/>
                                        <p:tgtEl>
                                          <p:spTgt spid="280590"/>
                                        </p:tgtEl>
                                      </p:cBhvr>
                                    </p:animEffec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8058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280579"/>
                                        </p:tgtEl>
                                        <p:attrNameLst>
                                          <p:attrName>style.visibility</p:attrName>
                                        </p:attrNameLst>
                                      </p:cBhvr>
                                      <p:to>
                                        <p:strVal val="visible"/>
                                      </p:to>
                                    </p:set>
                                    <p:animEffect transition="in" filter="fade">
                                      <p:cBhvr>
                                        <p:cTn id="55" dur="2000"/>
                                        <p:tgtEl>
                                          <p:spTgt spid="280579"/>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280582"/>
                                        </p:tgtEl>
                                        <p:attrNameLst>
                                          <p:attrName>style.visibility</p:attrName>
                                        </p:attrNameLst>
                                      </p:cBhvr>
                                      <p:to>
                                        <p:strVal val="visible"/>
                                      </p:to>
                                    </p:set>
                                    <p:animEffect transition="in" filter="fade">
                                      <p:cBhvr>
                                        <p:cTn id="60" dur="2000"/>
                                        <p:tgtEl>
                                          <p:spTgt spid="280582"/>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280583"/>
                                        </p:tgtEl>
                                        <p:attrNameLst>
                                          <p:attrName>style.visibility</p:attrName>
                                        </p:attrNameLst>
                                      </p:cBhvr>
                                      <p:to>
                                        <p:strVal val="visible"/>
                                      </p:to>
                                    </p:set>
                                    <p:animEffect transition="in" filter="fade">
                                      <p:cBhvr>
                                        <p:cTn id="65" dur="2000"/>
                                        <p:tgtEl>
                                          <p:spTgt spid="2805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0580" grpId="0"/>
      <p:bldP spid="280581"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14 Rectángulo"/>
          <p:cNvSpPr>
            <a:spLocks noChangeArrowheads="1"/>
          </p:cNvSpPr>
          <p:nvPr/>
        </p:nvSpPr>
        <p:spPr bwMode="auto">
          <a:xfrm>
            <a:off x="347663" y="685800"/>
            <a:ext cx="8404225" cy="6003925"/>
          </a:xfrm>
          <a:prstGeom prst="rect">
            <a:avLst/>
          </a:prstGeom>
          <a:solidFill>
            <a:schemeClr val="bg1"/>
          </a:solidFill>
          <a:ln w="9525" algn="ctr">
            <a:solidFill>
              <a:schemeClr val="tx1"/>
            </a:solidFill>
            <a:round/>
            <a:headEnd/>
            <a:tailEnd/>
          </a:ln>
        </p:spPr>
        <p:txBody>
          <a:bodyPr/>
          <a:lstStyle/>
          <a:p>
            <a:endParaRPr lang="es-ES_tradnl" b="1">
              <a:solidFill>
                <a:srgbClr val="000000"/>
              </a:solidFill>
            </a:endParaRPr>
          </a:p>
        </p:txBody>
      </p:sp>
      <p:grpSp>
        <p:nvGrpSpPr>
          <p:cNvPr id="2" name="Group 3"/>
          <p:cNvGrpSpPr>
            <a:grpSpLocks/>
          </p:cNvGrpSpPr>
          <p:nvPr/>
        </p:nvGrpSpPr>
        <p:grpSpPr bwMode="auto">
          <a:xfrm>
            <a:off x="1749425" y="1819275"/>
            <a:ext cx="1603375" cy="1603375"/>
            <a:chOff x="1655" y="1541"/>
            <a:chExt cx="1010" cy="1010"/>
          </a:xfrm>
        </p:grpSpPr>
        <p:sp>
          <p:nvSpPr>
            <p:cNvPr id="20507" name="Oval 4"/>
            <p:cNvSpPr>
              <a:spLocks noChangeArrowheads="1"/>
            </p:cNvSpPr>
            <p:nvPr/>
          </p:nvSpPr>
          <p:spPr bwMode="auto">
            <a:xfrm>
              <a:off x="1655" y="1541"/>
              <a:ext cx="1010" cy="1010"/>
            </a:xfrm>
            <a:prstGeom prst="ellipse">
              <a:avLst/>
            </a:prstGeom>
            <a:solidFill>
              <a:schemeClr val="accent1"/>
            </a:solidFill>
            <a:ln w="9525">
              <a:noFill/>
              <a:round/>
              <a:headEnd/>
              <a:tailEnd/>
            </a:ln>
          </p:spPr>
          <p:txBody>
            <a:bodyPr wrap="none" anchor="ctr"/>
            <a:lstStyle/>
            <a:p>
              <a:endParaRPr lang="es-ES_tradnl" sz="2400">
                <a:solidFill>
                  <a:srgbClr val="000000"/>
                </a:solidFill>
                <a:latin typeface="Times New Roman" pitchFamily="18" charset="0"/>
              </a:endParaRPr>
            </a:p>
          </p:txBody>
        </p:sp>
        <p:graphicFrame>
          <p:nvGraphicFramePr>
            <p:cNvPr id="20482" name="Object 5"/>
            <p:cNvGraphicFramePr>
              <a:graphicFrameLocks noChangeAspect="1"/>
            </p:cNvGraphicFramePr>
            <p:nvPr/>
          </p:nvGraphicFramePr>
          <p:xfrm>
            <a:off x="1752" y="1636"/>
            <a:ext cx="810" cy="810"/>
          </p:xfrm>
          <a:graphic>
            <a:graphicData uri="http://schemas.openxmlformats.org/presentationml/2006/ole">
              <p:oleObj spid="_x0000_s20482" name="Fotografía de Photo Editor" r:id="rId3" imgW="3048426" imgH="3048426" progId="MSPhotoEd.3">
                <p:embed/>
              </p:oleObj>
            </a:graphicData>
          </a:graphic>
        </p:graphicFrame>
      </p:grpSp>
      <p:sp>
        <p:nvSpPr>
          <p:cNvPr id="281606" name="Oval 6"/>
          <p:cNvSpPr>
            <a:spLocks noChangeArrowheads="1"/>
          </p:cNvSpPr>
          <p:nvPr/>
        </p:nvSpPr>
        <p:spPr bwMode="auto">
          <a:xfrm>
            <a:off x="7748588" y="2273300"/>
            <a:ext cx="625475" cy="625475"/>
          </a:xfrm>
          <a:prstGeom prst="ellipse">
            <a:avLst/>
          </a:prstGeom>
          <a:solidFill>
            <a:srgbClr val="FFFF00"/>
          </a:solidFill>
          <a:ln w="9525">
            <a:noFill/>
            <a:round/>
            <a:headEnd/>
            <a:tailEnd/>
          </a:ln>
        </p:spPr>
        <p:txBody>
          <a:bodyPr wrap="none" anchor="ctr"/>
          <a:lstStyle/>
          <a:p>
            <a:endParaRPr lang="es-ES_tradnl" sz="2400">
              <a:solidFill>
                <a:srgbClr val="000000"/>
              </a:solidFill>
              <a:latin typeface="Times New Roman" pitchFamily="18" charset="0"/>
            </a:endParaRPr>
          </a:p>
        </p:txBody>
      </p:sp>
      <p:grpSp>
        <p:nvGrpSpPr>
          <p:cNvPr id="3" name="Group 7"/>
          <p:cNvGrpSpPr>
            <a:grpSpLocks/>
          </p:cNvGrpSpPr>
          <p:nvPr/>
        </p:nvGrpSpPr>
        <p:grpSpPr bwMode="auto">
          <a:xfrm>
            <a:off x="3271838" y="2609850"/>
            <a:ext cx="2430462" cy="366713"/>
            <a:chOff x="2084" y="2303"/>
            <a:chExt cx="1531" cy="231"/>
          </a:xfrm>
        </p:grpSpPr>
        <p:sp>
          <p:nvSpPr>
            <p:cNvPr id="20505" name="Line 8"/>
            <p:cNvSpPr>
              <a:spLocks noChangeShapeType="1"/>
            </p:cNvSpPr>
            <p:nvPr/>
          </p:nvSpPr>
          <p:spPr bwMode="auto">
            <a:xfrm>
              <a:off x="2084" y="2311"/>
              <a:ext cx="1304" cy="0"/>
            </a:xfrm>
            <a:prstGeom prst="line">
              <a:avLst/>
            </a:prstGeom>
            <a:noFill/>
            <a:ln w="38100">
              <a:solidFill>
                <a:srgbClr val="FF3300"/>
              </a:solidFill>
              <a:round/>
              <a:headEnd/>
              <a:tailEnd type="triangle" w="med" len="med"/>
            </a:ln>
          </p:spPr>
          <p:txBody>
            <a:bodyPr/>
            <a:lstStyle/>
            <a:p>
              <a:endParaRPr lang="es-ES_tradnl"/>
            </a:p>
          </p:txBody>
        </p:sp>
        <p:sp>
          <p:nvSpPr>
            <p:cNvPr id="20506" name="Text Box 9"/>
            <p:cNvSpPr txBox="1">
              <a:spLocks noChangeArrowheads="1"/>
            </p:cNvSpPr>
            <p:nvPr/>
          </p:nvSpPr>
          <p:spPr bwMode="auto">
            <a:xfrm>
              <a:off x="3198" y="2303"/>
              <a:ext cx="417" cy="231"/>
            </a:xfrm>
            <a:prstGeom prst="rect">
              <a:avLst/>
            </a:prstGeom>
            <a:noFill/>
            <a:ln w="9525">
              <a:noFill/>
              <a:miter lim="800000"/>
              <a:headEnd/>
              <a:tailEnd/>
            </a:ln>
          </p:spPr>
          <p:txBody>
            <a:bodyPr>
              <a:spAutoFit/>
            </a:bodyPr>
            <a:lstStyle/>
            <a:p>
              <a:pPr>
                <a:spcBef>
                  <a:spcPct val="50000"/>
                </a:spcBef>
              </a:pPr>
              <a:r>
                <a:rPr lang="es-ES" b="1">
                  <a:solidFill>
                    <a:srgbClr val="FF3300"/>
                  </a:solidFill>
                  <a:latin typeface="Times New Roman" pitchFamily="18" charset="0"/>
                </a:rPr>
                <a:t>F</a:t>
              </a:r>
              <a:r>
                <a:rPr lang="es-ES" b="1" baseline="-25000">
                  <a:solidFill>
                    <a:srgbClr val="FF3300"/>
                  </a:solidFill>
                  <a:latin typeface="Times New Roman" pitchFamily="18" charset="0"/>
                </a:rPr>
                <a:t>1</a:t>
              </a:r>
              <a:endParaRPr lang="es-ES" b="1">
                <a:solidFill>
                  <a:srgbClr val="FF3300"/>
                </a:solidFill>
                <a:latin typeface="Times New Roman" pitchFamily="18" charset="0"/>
              </a:endParaRPr>
            </a:p>
          </p:txBody>
        </p:sp>
      </p:grpSp>
      <p:grpSp>
        <p:nvGrpSpPr>
          <p:cNvPr id="4" name="Group 10"/>
          <p:cNvGrpSpPr>
            <a:grpSpLocks/>
          </p:cNvGrpSpPr>
          <p:nvPr/>
        </p:nvGrpSpPr>
        <p:grpSpPr bwMode="auto">
          <a:xfrm>
            <a:off x="1827213" y="2609850"/>
            <a:ext cx="1300162" cy="366713"/>
            <a:chOff x="1174" y="2303"/>
            <a:chExt cx="819" cy="231"/>
          </a:xfrm>
        </p:grpSpPr>
        <p:sp>
          <p:nvSpPr>
            <p:cNvPr id="20503" name="Line 11"/>
            <p:cNvSpPr>
              <a:spLocks noChangeShapeType="1"/>
            </p:cNvSpPr>
            <p:nvPr/>
          </p:nvSpPr>
          <p:spPr bwMode="auto">
            <a:xfrm>
              <a:off x="1174" y="2311"/>
              <a:ext cx="819" cy="0"/>
            </a:xfrm>
            <a:prstGeom prst="line">
              <a:avLst/>
            </a:prstGeom>
            <a:noFill/>
            <a:ln w="38100">
              <a:solidFill>
                <a:srgbClr val="FF3300"/>
              </a:solidFill>
              <a:round/>
              <a:headEnd/>
              <a:tailEnd type="triangle" w="med" len="med"/>
            </a:ln>
          </p:spPr>
          <p:txBody>
            <a:bodyPr/>
            <a:lstStyle/>
            <a:p>
              <a:endParaRPr lang="es-ES_tradnl"/>
            </a:p>
          </p:txBody>
        </p:sp>
        <p:sp>
          <p:nvSpPr>
            <p:cNvPr id="20504" name="Text Box 12"/>
            <p:cNvSpPr txBox="1">
              <a:spLocks noChangeArrowheads="1"/>
            </p:cNvSpPr>
            <p:nvPr/>
          </p:nvSpPr>
          <p:spPr bwMode="auto">
            <a:xfrm>
              <a:off x="1432" y="2303"/>
              <a:ext cx="417" cy="231"/>
            </a:xfrm>
            <a:prstGeom prst="rect">
              <a:avLst/>
            </a:prstGeom>
            <a:noFill/>
            <a:ln w="9525">
              <a:noFill/>
              <a:miter lim="800000"/>
              <a:headEnd/>
              <a:tailEnd/>
            </a:ln>
          </p:spPr>
          <p:txBody>
            <a:bodyPr>
              <a:spAutoFit/>
            </a:bodyPr>
            <a:lstStyle/>
            <a:p>
              <a:pPr>
                <a:spcBef>
                  <a:spcPct val="50000"/>
                </a:spcBef>
              </a:pPr>
              <a:r>
                <a:rPr lang="es-ES" b="1">
                  <a:solidFill>
                    <a:srgbClr val="FF3300"/>
                  </a:solidFill>
                  <a:latin typeface="Times New Roman" pitchFamily="18" charset="0"/>
                </a:rPr>
                <a:t>F</a:t>
              </a:r>
              <a:r>
                <a:rPr lang="es-ES" b="1" baseline="-25000">
                  <a:solidFill>
                    <a:srgbClr val="FF3300"/>
                  </a:solidFill>
                  <a:latin typeface="Times New Roman" pitchFamily="18" charset="0"/>
                </a:rPr>
                <a:t>2</a:t>
              </a:r>
              <a:endParaRPr lang="es-ES" b="1">
                <a:solidFill>
                  <a:srgbClr val="FF3300"/>
                </a:solidFill>
                <a:latin typeface="Times New Roman" pitchFamily="18" charset="0"/>
              </a:endParaRPr>
            </a:p>
          </p:txBody>
        </p:sp>
      </p:grpSp>
      <p:sp>
        <p:nvSpPr>
          <p:cNvPr id="281613" name="Text Box 13"/>
          <p:cNvSpPr txBox="1">
            <a:spLocks noChangeArrowheads="1"/>
          </p:cNvSpPr>
          <p:nvPr/>
        </p:nvSpPr>
        <p:spPr bwMode="auto">
          <a:xfrm>
            <a:off x="539750" y="708025"/>
            <a:ext cx="8064500" cy="1076325"/>
          </a:xfrm>
          <a:prstGeom prst="rect">
            <a:avLst/>
          </a:prstGeom>
          <a:noFill/>
          <a:ln w="9525">
            <a:noFill/>
            <a:miter lim="800000"/>
            <a:headEnd/>
            <a:tailEnd/>
          </a:ln>
        </p:spPr>
        <p:txBody>
          <a:bodyPr>
            <a:spAutoFit/>
          </a:bodyPr>
          <a:lstStyle/>
          <a:p>
            <a:pPr algn="just">
              <a:spcBef>
                <a:spcPct val="50000"/>
              </a:spcBef>
              <a:tabLst>
                <a:tab pos="265113" algn="l"/>
              </a:tabLst>
            </a:pPr>
            <a:r>
              <a:rPr lang="es-ES" sz="1600">
                <a:solidFill>
                  <a:srgbClr val="333399"/>
                </a:solidFill>
                <a:latin typeface="Calibri" pitchFamily="34" charset="0"/>
                <a:cs typeface="Calibri" pitchFamily="34" charset="0"/>
              </a:rPr>
              <a:t>	</a:t>
            </a:r>
            <a:r>
              <a:rPr lang="es-ES" sz="1600" b="1">
                <a:solidFill>
                  <a:srgbClr val="333399"/>
                </a:solidFill>
                <a:latin typeface="Calibri" pitchFamily="34" charset="0"/>
                <a:cs typeface="Calibri" pitchFamily="34" charset="0"/>
              </a:rPr>
              <a:t>Resultado del que se deduce que la fuerza de atracción gravitatoria ejercida por el Sol sobre la Tierra es 177 veces mayor que la ejercida por la Luna, como era de esperar por la enorme diferencia existente entre sus masas. Sin embargo, </a:t>
            </a:r>
            <a:r>
              <a:rPr lang="es-ES" sz="1600" b="1">
                <a:solidFill>
                  <a:srgbClr val="FF3300"/>
                </a:solidFill>
                <a:latin typeface="Calibri" pitchFamily="34" charset="0"/>
                <a:cs typeface="Calibri" pitchFamily="34" charset="0"/>
              </a:rPr>
              <a:t>¡¡la contribución del Sol a las mareas es menor que la de la Luna!!</a:t>
            </a:r>
            <a:endParaRPr lang="es-ES" sz="1600" b="1">
              <a:solidFill>
                <a:srgbClr val="333399"/>
              </a:solidFill>
              <a:latin typeface="Calibri" pitchFamily="34" charset="0"/>
              <a:cs typeface="Calibri" pitchFamily="34" charset="0"/>
            </a:endParaRPr>
          </a:p>
        </p:txBody>
      </p:sp>
      <p:sp>
        <p:nvSpPr>
          <p:cNvPr id="20490" name="Text Box 14"/>
          <p:cNvSpPr txBox="1">
            <a:spLocks noChangeArrowheads="1"/>
          </p:cNvSpPr>
          <p:nvPr/>
        </p:nvSpPr>
        <p:spPr bwMode="auto">
          <a:xfrm>
            <a:off x="0" y="0"/>
            <a:ext cx="9144000" cy="517525"/>
          </a:xfrm>
          <a:prstGeom prst="rect">
            <a:avLst/>
          </a:prstGeom>
          <a:solidFill>
            <a:schemeClr val="accent2"/>
          </a:solidFill>
          <a:ln w="9525">
            <a:noFill/>
            <a:miter lim="800000"/>
            <a:headEnd/>
            <a:tailEnd/>
          </a:ln>
        </p:spPr>
        <p:txBody>
          <a:bodyPr anchor="ctr" anchorCtr="1"/>
          <a:lstStyle/>
          <a:p>
            <a:pPr algn="ctr">
              <a:spcBef>
                <a:spcPct val="50000"/>
              </a:spcBef>
            </a:pPr>
            <a:r>
              <a:rPr lang="es-ES" sz="2400" b="1">
                <a:solidFill>
                  <a:srgbClr val="FFFFFF"/>
                </a:solidFill>
                <a:latin typeface="Calibri" pitchFamily="34" charset="0"/>
                <a:cs typeface="Calibri" pitchFamily="34" charset="0"/>
              </a:rPr>
              <a:t>¿Quién ejerce más influencia sobre las mareas, el Sol o la Luna?</a:t>
            </a:r>
          </a:p>
        </p:txBody>
      </p:sp>
      <p:grpSp>
        <p:nvGrpSpPr>
          <p:cNvPr id="5" name="Group 2"/>
          <p:cNvGrpSpPr>
            <a:grpSpLocks/>
          </p:cNvGrpSpPr>
          <p:nvPr/>
        </p:nvGrpSpPr>
        <p:grpSpPr bwMode="auto">
          <a:xfrm>
            <a:off x="1736725" y="3473450"/>
            <a:ext cx="1603375" cy="1603375"/>
            <a:chOff x="1655" y="1541"/>
            <a:chExt cx="1010" cy="1010"/>
          </a:xfrm>
        </p:grpSpPr>
        <p:sp>
          <p:nvSpPr>
            <p:cNvPr id="20502" name="Oval 3"/>
            <p:cNvSpPr>
              <a:spLocks noChangeArrowheads="1"/>
            </p:cNvSpPr>
            <p:nvPr/>
          </p:nvSpPr>
          <p:spPr bwMode="auto">
            <a:xfrm>
              <a:off x="1655" y="1541"/>
              <a:ext cx="1010" cy="1010"/>
            </a:xfrm>
            <a:prstGeom prst="ellipse">
              <a:avLst/>
            </a:prstGeom>
            <a:solidFill>
              <a:schemeClr val="accent1"/>
            </a:solidFill>
            <a:ln w="9525">
              <a:noFill/>
              <a:round/>
              <a:headEnd/>
              <a:tailEnd/>
            </a:ln>
          </p:spPr>
          <p:txBody>
            <a:bodyPr wrap="none" anchor="ctr"/>
            <a:lstStyle/>
            <a:p>
              <a:endParaRPr lang="es-ES_tradnl" sz="2400">
                <a:solidFill>
                  <a:srgbClr val="000000"/>
                </a:solidFill>
                <a:latin typeface="Times New Roman" pitchFamily="18" charset="0"/>
              </a:endParaRPr>
            </a:p>
          </p:txBody>
        </p:sp>
        <p:graphicFrame>
          <p:nvGraphicFramePr>
            <p:cNvPr id="20483" name="Object 4"/>
            <p:cNvGraphicFramePr>
              <a:graphicFrameLocks noChangeAspect="1"/>
            </p:cNvGraphicFramePr>
            <p:nvPr/>
          </p:nvGraphicFramePr>
          <p:xfrm>
            <a:off x="1752" y="1636"/>
            <a:ext cx="810" cy="810"/>
          </p:xfrm>
          <a:graphic>
            <a:graphicData uri="http://schemas.openxmlformats.org/presentationml/2006/ole">
              <p:oleObj spid="_x0000_s20483" name="Fotografía de Photo Editor" r:id="rId4" imgW="3048426" imgH="3048426" progId="MSPhotoEd.3">
                <p:embed/>
              </p:oleObj>
            </a:graphicData>
          </a:graphic>
        </p:graphicFrame>
      </p:grpSp>
      <p:grpSp>
        <p:nvGrpSpPr>
          <p:cNvPr id="6" name="Group 5"/>
          <p:cNvGrpSpPr>
            <a:grpSpLocks/>
          </p:cNvGrpSpPr>
          <p:nvPr/>
        </p:nvGrpSpPr>
        <p:grpSpPr bwMode="auto">
          <a:xfrm>
            <a:off x="3259138" y="4264025"/>
            <a:ext cx="1371600" cy="366713"/>
            <a:chOff x="2220" y="1000"/>
            <a:chExt cx="864" cy="231"/>
          </a:xfrm>
        </p:grpSpPr>
        <p:sp>
          <p:nvSpPr>
            <p:cNvPr id="20500" name="Line 6"/>
            <p:cNvSpPr>
              <a:spLocks noChangeShapeType="1"/>
            </p:cNvSpPr>
            <p:nvPr/>
          </p:nvSpPr>
          <p:spPr bwMode="auto">
            <a:xfrm>
              <a:off x="2220" y="1008"/>
              <a:ext cx="569" cy="0"/>
            </a:xfrm>
            <a:prstGeom prst="line">
              <a:avLst/>
            </a:prstGeom>
            <a:noFill/>
            <a:ln w="38100">
              <a:solidFill>
                <a:srgbClr val="FF3300"/>
              </a:solidFill>
              <a:round/>
              <a:headEnd/>
              <a:tailEnd type="triangle" w="med" len="med"/>
            </a:ln>
          </p:spPr>
          <p:txBody>
            <a:bodyPr/>
            <a:lstStyle/>
            <a:p>
              <a:endParaRPr lang="es-ES_tradnl"/>
            </a:p>
          </p:txBody>
        </p:sp>
        <p:sp>
          <p:nvSpPr>
            <p:cNvPr id="20501" name="Text Box 7"/>
            <p:cNvSpPr txBox="1">
              <a:spLocks noChangeArrowheads="1"/>
            </p:cNvSpPr>
            <p:nvPr/>
          </p:nvSpPr>
          <p:spPr bwMode="auto">
            <a:xfrm>
              <a:off x="2667" y="1000"/>
              <a:ext cx="417" cy="231"/>
            </a:xfrm>
            <a:prstGeom prst="rect">
              <a:avLst/>
            </a:prstGeom>
            <a:noFill/>
            <a:ln w="9525">
              <a:noFill/>
              <a:miter lim="800000"/>
              <a:headEnd/>
              <a:tailEnd/>
            </a:ln>
          </p:spPr>
          <p:txBody>
            <a:bodyPr>
              <a:spAutoFit/>
            </a:bodyPr>
            <a:lstStyle/>
            <a:p>
              <a:pPr>
                <a:spcBef>
                  <a:spcPct val="50000"/>
                </a:spcBef>
              </a:pPr>
              <a:r>
                <a:rPr lang="es-ES" b="1">
                  <a:solidFill>
                    <a:srgbClr val="FF3300"/>
                  </a:solidFill>
                  <a:latin typeface="Times New Roman" pitchFamily="18" charset="0"/>
                </a:rPr>
                <a:t>F</a:t>
              </a:r>
              <a:r>
                <a:rPr lang="es-ES" b="1" baseline="-25000">
                  <a:solidFill>
                    <a:srgbClr val="FF3300"/>
                  </a:solidFill>
                  <a:latin typeface="Times New Roman" pitchFamily="18" charset="0"/>
                </a:rPr>
                <a:t>1</a:t>
              </a:r>
              <a:endParaRPr lang="es-ES" b="1">
                <a:solidFill>
                  <a:srgbClr val="FF3300"/>
                </a:solidFill>
                <a:latin typeface="Times New Roman" pitchFamily="18" charset="0"/>
              </a:endParaRPr>
            </a:p>
          </p:txBody>
        </p:sp>
      </p:grpSp>
      <p:grpSp>
        <p:nvGrpSpPr>
          <p:cNvPr id="7" name="Group 8"/>
          <p:cNvGrpSpPr>
            <a:grpSpLocks/>
          </p:cNvGrpSpPr>
          <p:nvPr/>
        </p:nvGrpSpPr>
        <p:grpSpPr bwMode="auto">
          <a:xfrm>
            <a:off x="1814513" y="4264025"/>
            <a:ext cx="963612" cy="366713"/>
            <a:chOff x="1310" y="1000"/>
            <a:chExt cx="607" cy="231"/>
          </a:xfrm>
        </p:grpSpPr>
        <p:sp>
          <p:nvSpPr>
            <p:cNvPr id="20498" name="Line 9"/>
            <p:cNvSpPr>
              <a:spLocks noChangeShapeType="1"/>
            </p:cNvSpPr>
            <p:nvPr/>
          </p:nvSpPr>
          <p:spPr bwMode="auto">
            <a:xfrm>
              <a:off x="1310" y="1008"/>
              <a:ext cx="342" cy="0"/>
            </a:xfrm>
            <a:prstGeom prst="line">
              <a:avLst/>
            </a:prstGeom>
            <a:noFill/>
            <a:ln w="38100">
              <a:solidFill>
                <a:srgbClr val="FF3300"/>
              </a:solidFill>
              <a:round/>
              <a:headEnd/>
              <a:tailEnd type="triangle" w="med" len="med"/>
            </a:ln>
          </p:spPr>
          <p:txBody>
            <a:bodyPr/>
            <a:lstStyle/>
            <a:p>
              <a:endParaRPr lang="es-ES_tradnl"/>
            </a:p>
          </p:txBody>
        </p:sp>
        <p:sp>
          <p:nvSpPr>
            <p:cNvPr id="20499" name="Text Box 10"/>
            <p:cNvSpPr txBox="1">
              <a:spLocks noChangeArrowheads="1"/>
            </p:cNvSpPr>
            <p:nvPr/>
          </p:nvSpPr>
          <p:spPr bwMode="auto">
            <a:xfrm>
              <a:off x="1500" y="1000"/>
              <a:ext cx="417" cy="231"/>
            </a:xfrm>
            <a:prstGeom prst="rect">
              <a:avLst/>
            </a:prstGeom>
            <a:noFill/>
            <a:ln w="9525">
              <a:noFill/>
              <a:miter lim="800000"/>
              <a:headEnd/>
              <a:tailEnd/>
            </a:ln>
          </p:spPr>
          <p:txBody>
            <a:bodyPr>
              <a:spAutoFit/>
            </a:bodyPr>
            <a:lstStyle/>
            <a:p>
              <a:pPr>
                <a:spcBef>
                  <a:spcPct val="50000"/>
                </a:spcBef>
              </a:pPr>
              <a:r>
                <a:rPr lang="es-ES" b="1">
                  <a:solidFill>
                    <a:srgbClr val="FF3300"/>
                  </a:solidFill>
                  <a:latin typeface="Times New Roman" pitchFamily="18" charset="0"/>
                </a:rPr>
                <a:t>F</a:t>
              </a:r>
              <a:r>
                <a:rPr lang="es-ES" b="1" baseline="-25000">
                  <a:solidFill>
                    <a:srgbClr val="FF3300"/>
                  </a:solidFill>
                  <a:latin typeface="Times New Roman" pitchFamily="18" charset="0"/>
                </a:rPr>
                <a:t>2</a:t>
              </a:r>
              <a:endParaRPr lang="es-ES" b="1">
                <a:solidFill>
                  <a:srgbClr val="FF3300"/>
                </a:solidFill>
                <a:latin typeface="Times New Roman" pitchFamily="18" charset="0"/>
              </a:endParaRPr>
            </a:p>
          </p:txBody>
        </p:sp>
      </p:grpSp>
      <p:grpSp>
        <p:nvGrpSpPr>
          <p:cNvPr id="8" name="Group 14"/>
          <p:cNvGrpSpPr>
            <a:grpSpLocks/>
          </p:cNvGrpSpPr>
          <p:nvPr/>
        </p:nvGrpSpPr>
        <p:grpSpPr bwMode="auto">
          <a:xfrm>
            <a:off x="5319713" y="3768725"/>
            <a:ext cx="1008062" cy="1025525"/>
            <a:chOff x="4185" y="688"/>
            <a:chExt cx="635" cy="646"/>
          </a:xfrm>
        </p:grpSpPr>
        <p:pic>
          <p:nvPicPr>
            <p:cNvPr id="20496" name="Picture 15" descr="33698_reducida"/>
            <p:cNvPicPr>
              <a:picLocks noChangeAspect="1" noChangeArrowheads="1"/>
            </p:cNvPicPr>
            <p:nvPr/>
          </p:nvPicPr>
          <p:blipFill>
            <a:blip r:embed="rId5" cstate="print">
              <a:clrChange>
                <a:clrFrom>
                  <a:srgbClr val="000000"/>
                </a:clrFrom>
                <a:clrTo>
                  <a:srgbClr val="000000">
                    <a:alpha val="0"/>
                  </a:srgbClr>
                </a:clrTo>
              </a:clrChange>
            </a:blip>
            <a:srcRect/>
            <a:stretch>
              <a:fillRect/>
            </a:stretch>
          </p:blipFill>
          <p:spPr bwMode="auto">
            <a:xfrm>
              <a:off x="4185" y="688"/>
              <a:ext cx="635" cy="646"/>
            </a:xfrm>
            <a:prstGeom prst="rect">
              <a:avLst/>
            </a:prstGeom>
            <a:noFill/>
            <a:ln w="9525">
              <a:noFill/>
              <a:miter lim="800000"/>
              <a:headEnd/>
              <a:tailEnd/>
            </a:ln>
          </p:spPr>
        </p:pic>
        <p:sp>
          <p:nvSpPr>
            <p:cNvPr id="20497" name="Oval 16"/>
            <p:cNvSpPr>
              <a:spLocks noChangeArrowheads="1"/>
            </p:cNvSpPr>
            <p:nvPr/>
          </p:nvSpPr>
          <p:spPr bwMode="auto">
            <a:xfrm>
              <a:off x="4202" y="707"/>
              <a:ext cx="604" cy="610"/>
            </a:xfrm>
            <a:prstGeom prst="ellipse">
              <a:avLst/>
            </a:prstGeom>
            <a:noFill/>
            <a:ln w="38100">
              <a:solidFill>
                <a:srgbClr val="EAEAEA"/>
              </a:solidFill>
              <a:round/>
              <a:headEnd/>
              <a:tailEnd/>
            </a:ln>
          </p:spPr>
          <p:txBody>
            <a:bodyPr wrap="none" anchor="ctr"/>
            <a:lstStyle/>
            <a:p>
              <a:endParaRPr lang="es-ES_tradnl" sz="2400">
                <a:solidFill>
                  <a:srgbClr val="000000"/>
                </a:solidFill>
                <a:latin typeface="Times New Roman" pitchFamily="18" charset="0"/>
              </a:endParaRPr>
            </a:p>
          </p:txBody>
        </p:sp>
      </p:grpSp>
      <p:sp>
        <p:nvSpPr>
          <p:cNvPr id="30" name="Text Box 13"/>
          <p:cNvSpPr txBox="1">
            <a:spLocks noChangeArrowheads="1"/>
          </p:cNvSpPr>
          <p:nvPr/>
        </p:nvSpPr>
        <p:spPr bwMode="auto">
          <a:xfrm>
            <a:off x="539750" y="5135563"/>
            <a:ext cx="8064500" cy="1570037"/>
          </a:xfrm>
          <a:prstGeom prst="rect">
            <a:avLst/>
          </a:prstGeom>
          <a:noFill/>
          <a:ln w="9525">
            <a:noFill/>
            <a:miter lim="800000"/>
            <a:headEnd/>
            <a:tailEnd/>
          </a:ln>
        </p:spPr>
        <p:txBody>
          <a:bodyPr>
            <a:spAutoFit/>
          </a:bodyPr>
          <a:lstStyle/>
          <a:p>
            <a:pPr algn="just">
              <a:spcBef>
                <a:spcPct val="50000"/>
              </a:spcBef>
              <a:tabLst>
                <a:tab pos="265113" algn="l"/>
              </a:tabLst>
            </a:pPr>
            <a:r>
              <a:rPr lang="es-ES" sz="1600" b="1">
                <a:solidFill>
                  <a:srgbClr val="333399"/>
                </a:solidFill>
                <a:latin typeface="Calibri" pitchFamily="34" charset="0"/>
                <a:cs typeface="Calibri" pitchFamily="34" charset="0"/>
              </a:rPr>
              <a:t>	Ello es debido a que la influencia de cada astro sobre las mareas no se debe a la mayor o menor fuerza ejercida sobre la Tierra sino </a:t>
            </a:r>
            <a:r>
              <a:rPr lang="es-ES" sz="1600" b="1">
                <a:solidFill>
                  <a:srgbClr val="FF3300"/>
                </a:solidFill>
                <a:latin typeface="Calibri" pitchFamily="34" charset="0"/>
                <a:cs typeface="Calibri" pitchFamily="34" charset="0"/>
              </a:rPr>
              <a:t>a la diferencia de las fuerzas (F</a:t>
            </a:r>
            <a:r>
              <a:rPr lang="es-ES" sz="1600" b="1" baseline="-25000">
                <a:solidFill>
                  <a:srgbClr val="FF3300"/>
                </a:solidFill>
                <a:latin typeface="Calibri" pitchFamily="34" charset="0"/>
                <a:cs typeface="Calibri" pitchFamily="34" charset="0"/>
              </a:rPr>
              <a:t>1</a:t>
            </a:r>
            <a:r>
              <a:rPr lang="es-ES" sz="1600" b="1">
                <a:solidFill>
                  <a:srgbClr val="FF0000"/>
                </a:solidFill>
                <a:latin typeface="Calibri" pitchFamily="34" charset="0"/>
                <a:cs typeface="Calibri" pitchFamily="34" charset="0"/>
              </a:rPr>
              <a:t>-F</a:t>
            </a:r>
            <a:r>
              <a:rPr lang="es-ES" sz="1600" b="1" baseline="-25000">
                <a:solidFill>
                  <a:srgbClr val="FF0000"/>
                </a:solidFill>
                <a:latin typeface="Calibri" pitchFamily="34" charset="0"/>
                <a:cs typeface="Calibri" pitchFamily="34" charset="0"/>
              </a:rPr>
              <a:t>2</a:t>
            </a:r>
            <a:r>
              <a:rPr lang="es-ES" sz="1600" b="1">
                <a:solidFill>
                  <a:srgbClr val="FF0000"/>
                </a:solidFill>
                <a:latin typeface="Calibri" pitchFamily="34" charset="0"/>
                <a:cs typeface="Calibri" pitchFamily="34" charset="0"/>
              </a:rPr>
              <a:t>) </a:t>
            </a:r>
            <a:r>
              <a:rPr lang="es-ES" sz="1600" b="1">
                <a:solidFill>
                  <a:srgbClr val="FF3300"/>
                </a:solidFill>
                <a:latin typeface="Calibri" pitchFamily="34" charset="0"/>
                <a:cs typeface="Calibri" pitchFamily="34" charset="0"/>
              </a:rPr>
              <a:t>ejercidas </a:t>
            </a:r>
            <a:r>
              <a:rPr lang="es-ES" sz="1600" b="1">
                <a:solidFill>
                  <a:srgbClr val="333399"/>
                </a:solidFill>
                <a:latin typeface="Calibri" pitchFamily="34" charset="0"/>
                <a:cs typeface="Calibri" pitchFamily="34" charset="0"/>
              </a:rPr>
              <a:t>por cada uno sobre la masa de agua mas próxima </a:t>
            </a:r>
            <a:r>
              <a:rPr lang="es-ES" sz="1600" b="1">
                <a:solidFill>
                  <a:srgbClr val="FF3300"/>
                </a:solidFill>
                <a:latin typeface="Calibri" pitchFamily="34" charset="0"/>
                <a:cs typeface="Calibri" pitchFamily="34" charset="0"/>
              </a:rPr>
              <a:t>(F</a:t>
            </a:r>
            <a:r>
              <a:rPr lang="es-ES" sz="1600" b="1" baseline="-25000">
                <a:solidFill>
                  <a:srgbClr val="FF3300"/>
                </a:solidFill>
                <a:latin typeface="Calibri" pitchFamily="34" charset="0"/>
                <a:cs typeface="Calibri" pitchFamily="34" charset="0"/>
              </a:rPr>
              <a:t>1</a:t>
            </a:r>
            <a:r>
              <a:rPr lang="es-ES" sz="1600" b="1">
                <a:solidFill>
                  <a:srgbClr val="FF0000"/>
                </a:solidFill>
                <a:latin typeface="Calibri" pitchFamily="34" charset="0"/>
                <a:cs typeface="Calibri" pitchFamily="34" charset="0"/>
              </a:rPr>
              <a:t>) </a:t>
            </a:r>
            <a:r>
              <a:rPr lang="es-ES" sz="1600" b="1">
                <a:solidFill>
                  <a:srgbClr val="333399"/>
                </a:solidFill>
                <a:latin typeface="Calibri" pitchFamily="34" charset="0"/>
                <a:cs typeface="Calibri" pitchFamily="34" charset="0"/>
              </a:rPr>
              <a:t>y la más alejada </a:t>
            </a:r>
            <a:r>
              <a:rPr lang="es-ES" sz="1600" b="1">
                <a:solidFill>
                  <a:srgbClr val="FF3300"/>
                </a:solidFill>
                <a:latin typeface="Calibri" pitchFamily="34" charset="0"/>
                <a:cs typeface="Calibri" pitchFamily="34" charset="0"/>
              </a:rPr>
              <a:t>(</a:t>
            </a:r>
            <a:r>
              <a:rPr lang="es-ES" sz="1600" b="1">
                <a:solidFill>
                  <a:srgbClr val="FF0000"/>
                </a:solidFill>
                <a:latin typeface="Calibri" pitchFamily="34" charset="0"/>
                <a:cs typeface="Calibri" pitchFamily="34" charset="0"/>
              </a:rPr>
              <a:t>F</a:t>
            </a:r>
            <a:r>
              <a:rPr lang="es-ES" sz="1600" b="1" baseline="-25000">
                <a:solidFill>
                  <a:srgbClr val="FF0000"/>
                </a:solidFill>
                <a:latin typeface="Calibri" pitchFamily="34" charset="0"/>
                <a:cs typeface="Calibri" pitchFamily="34" charset="0"/>
              </a:rPr>
              <a:t>2</a:t>
            </a:r>
            <a:r>
              <a:rPr lang="es-ES" sz="1600" b="1">
                <a:solidFill>
                  <a:srgbClr val="FF0000"/>
                </a:solidFill>
                <a:latin typeface="Calibri" pitchFamily="34" charset="0"/>
                <a:cs typeface="Calibri" pitchFamily="34" charset="0"/>
              </a:rPr>
              <a:t>) </a:t>
            </a:r>
            <a:r>
              <a:rPr lang="es-ES" sz="1600" b="1">
                <a:solidFill>
                  <a:srgbClr val="333399"/>
                </a:solidFill>
                <a:latin typeface="Calibri" pitchFamily="34" charset="0"/>
                <a:cs typeface="Calibri" pitchFamily="34" charset="0"/>
              </a:rPr>
              <a:t>y, en virtud de la enorme distancia que separa a la Tierra del Sol, la diferencia de fuerzas </a:t>
            </a:r>
            <a:r>
              <a:rPr lang="es-ES" sz="1600" b="1">
                <a:solidFill>
                  <a:srgbClr val="FF3300"/>
                </a:solidFill>
                <a:latin typeface="Calibri" pitchFamily="34" charset="0"/>
                <a:cs typeface="Calibri" pitchFamily="34" charset="0"/>
              </a:rPr>
              <a:t>(F</a:t>
            </a:r>
            <a:r>
              <a:rPr lang="es-ES" sz="1600" b="1" baseline="-25000">
                <a:solidFill>
                  <a:srgbClr val="FF3300"/>
                </a:solidFill>
                <a:latin typeface="Calibri" pitchFamily="34" charset="0"/>
                <a:cs typeface="Calibri" pitchFamily="34" charset="0"/>
              </a:rPr>
              <a:t>1</a:t>
            </a:r>
            <a:r>
              <a:rPr lang="es-ES" sz="1600" b="1">
                <a:solidFill>
                  <a:srgbClr val="FF0000"/>
                </a:solidFill>
                <a:latin typeface="Calibri" pitchFamily="34" charset="0"/>
                <a:cs typeface="Calibri" pitchFamily="34" charset="0"/>
              </a:rPr>
              <a:t>-F</a:t>
            </a:r>
            <a:r>
              <a:rPr lang="es-ES" sz="1600" b="1" baseline="-25000">
                <a:solidFill>
                  <a:srgbClr val="FF0000"/>
                </a:solidFill>
                <a:latin typeface="Calibri" pitchFamily="34" charset="0"/>
                <a:cs typeface="Calibri" pitchFamily="34" charset="0"/>
              </a:rPr>
              <a:t>2</a:t>
            </a:r>
            <a:r>
              <a:rPr lang="es-ES" sz="1600" b="1">
                <a:solidFill>
                  <a:srgbClr val="FF0000"/>
                </a:solidFill>
                <a:latin typeface="Calibri" pitchFamily="34" charset="0"/>
                <a:cs typeface="Calibri" pitchFamily="34" charset="0"/>
              </a:rPr>
              <a:t>) </a:t>
            </a:r>
            <a:r>
              <a:rPr lang="es-ES" sz="1600" b="1">
                <a:solidFill>
                  <a:srgbClr val="333399"/>
                </a:solidFill>
                <a:latin typeface="Calibri" pitchFamily="34" charset="0"/>
                <a:cs typeface="Calibri" pitchFamily="34" charset="0"/>
              </a:rPr>
              <a:t>ejercidas por el Sol es menor que la diferencia debida a la atracción Lunar. A continuación calculamos estas diferencias.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16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160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1606" grpId="0" animBg="1"/>
      <p:bldP spid="281613" grpId="0" build="p"/>
      <p:bldP spid="30"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82635" name="Object 11"/>
          <p:cNvGraphicFramePr>
            <a:graphicFrameLocks noChangeAspect="1"/>
          </p:cNvGraphicFramePr>
          <p:nvPr/>
        </p:nvGraphicFramePr>
        <p:xfrm>
          <a:off x="246063" y="2081213"/>
          <a:ext cx="8794750" cy="771525"/>
        </p:xfrm>
        <a:graphic>
          <a:graphicData uri="http://schemas.openxmlformats.org/presentationml/2006/ole">
            <p:oleObj spid="_x0000_s21506" name="Ecuación" r:id="rId3" imgW="4495680" imgH="393480" progId="Equation.3">
              <p:embed/>
            </p:oleObj>
          </a:graphicData>
        </a:graphic>
      </p:graphicFrame>
      <p:sp>
        <p:nvSpPr>
          <p:cNvPr id="282636" name="Text Box 12"/>
          <p:cNvSpPr txBox="1">
            <a:spLocks noChangeArrowheads="1"/>
          </p:cNvSpPr>
          <p:nvPr/>
        </p:nvSpPr>
        <p:spPr bwMode="auto">
          <a:xfrm>
            <a:off x="377825" y="5246688"/>
            <a:ext cx="8421688" cy="908050"/>
          </a:xfrm>
          <a:prstGeom prst="rect">
            <a:avLst/>
          </a:prstGeom>
          <a:solidFill>
            <a:schemeClr val="bg1"/>
          </a:solidFill>
          <a:ln w="9525">
            <a:solidFill>
              <a:schemeClr val="tx1"/>
            </a:solidFill>
            <a:miter lim="800000"/>
            <a:headEnd/>
            <a:tailEnd/>
          </a:ln>
        </p:spPr>
        <p:txBody>
          <a:bodyPr>
            <a:spAutoFit/>
          </a:bodyPr>
          <a:lstStyle/>
          <a:p>
            <a:pPr algn="ctr">
              <a:spcBef>
                <a:spcPct val="50000"/>
              </a:spcBef>
              <a:tabLst>
                <a:tab pos="265113" algn="l"/>
              </a:tabLst>
            </a:pPr>
            <a:r>
              <a:rPr lang="es-ES" b="1">
                <a:solidFill>
                  <a:srgbClr val="FF3300"/>
                </a:solidFill>
              </a:rPr>
              <a:t>CONCLUSIÓN:</a:t>
            </a:r>
          </a:p>
          <a:p>
            <a:pPr algn="ctr">
              <a:spcBef>
                <a:spcPct val="50000"/>
              </a:spcBef>
              <a:tabLst>
                <a:tab pos="265113" algn="l"/>
              </a:tabLst>
            </a:pPr>
            <a:r>
              <a:rPr lang="es-ES" sz="1400" b="1">
                <a:solidFill>
                  <a:srgbClr val="333399"/>
                </a:solidFill>
              </a:rPr>
              <a:t>Este resultado confirma que la contribución de la Luna a las mareas es superior al doble de la que aporta el Sol.</a:t>
            </a:r>
          </a:p>
        </p:txBody>
      </p:sp>
      <p:graphicFrame>
        <p:nvGraphicFramePr>
          <p:cNvPr id="282637" name="Object 13"/>
          <p:cNvGraphicFramePr>
            <a:graphicFrameLocks noChangeAspect="1"/>
          </p:cNvGraphicFramePr>
          <p:nvPr/>
        </p:nvGraphicFramePr>
        <p:xfrm>
          <a:off x="2568575" y="3173413"/>
          <a:ext cx="3727450" cy="893762"/>
        </p:xfrm>
        <a:graphic>
          <a:graphicData uri="http://schemas.openxmlformats.org/presentationml/2006/ole">
            <p:oleObj spid="_x0000_s21507" name="Ecuación" r:id="rId4" imgW="1904760" imgH="457200" progId="Equation.3">
              <p:embed/>
            </p:oleObj>
          </a:graphicData>
        </a:graphic>
      </p:graphicFrame>
      <p:sp>
        <p:nvSpPr>
          <p:cNvPr id="21511" name="Text Box 17"/>
          <p:cNvSpPr txBox="1">
            <a:spLocks noChangeArrowheads="1"/>
          </p:cNvSpPr>
          <p:nvPr/>
        </p:nvSpPr>
        <p:spPr bwMode="auto">
          <a:xfrm>
            <a:off x="0" y="0"/>
            <a:ext cx="9144000" cy="620713"/>
          </a:xfrm>
          <a:prstGeom prst="rect">
            <a:avLst/>
          </a:prstGeom>
          <a:solidFill>
            <a:schemeClr val="accent2"/>
          </a:solidFill>
          <a:ln w="9525">
            <a:noFill/>
            <a:miter lim="800000"/>
            <a:headEnd/>
            <a:tailEnd/>
          </a:ln>
        </p:spPr>
        <p:txBody>
          <a:bodyPr anchor="ctr" anchorCtr="1"/>
          <a:lstStyle/>
          <a:p>
            <a:pPr algn="ctr">
              <a:spcBef>
                <a:spcPct val="50000"/>
              </a:spcBef>
            </a:pPr>
            <a:r>
              <a:rPr lang="es-ES" sz="2400" b="1">
                <a:solidFill>
                  <a:srgbClr val="FFFFFF"/>
                </a:solidFill>
                <a:latin typeface="Calibri" pitchFamily="34" charset="0"/>
                <a:cs typeface="Calibri" pitchFamily="34" charset="0"/>
              </a:rPr>
              <a:t>¿Quién ejerce más influencia sobre las mareas, el Sol o la Luna?</a:t>
            </a:r>
          </a:p>
        </p:txBody>
      </p:sp>
      <p:graphicFrame>
        <p:nvGraphicFramePr>
          <p:cNvPr id="6" name="Object 4"/>
          <p:cNvGraphicFramePr>
            <a:graphicFrameLocks noChangeAspect="1"/>
          </p:cNvGraphicFramePr>
          <p:nvPr/>
        </p:nvGraphicFramePr>
        <p:xfrm>
          <a:off x="2838450" y="4384675"/>
          <a:ext cx="3279775" cy="446088"/>
        </p:xfrm>
        <a:graphic>
          <a:graphicData uri="http://schemas.openxmlformats.org/presentationml/2006/ole">
            <p:oleObj spid="_x0000_s21508" name="Ecuación" r:id="rId5" imgW="1676160" imgH="228600" progId="Equation.3">
              <p:embed/>
            </p:oleObj>
          </a:graphicData>
        </a:graphic>
      </p:graphicFrame>
      <p:graphicFrame>
        <p:nvGraphicFramePr>
          <p:cNvPr id="281602" name="Object 2"/>
          <p:cNvGraphicFramePr>
            <a:graphicFrameLocks noChangeAspect="1"/>
          </p:cNvGraphicFramePr>
          <p:nvPr/>
        </p:nvGraphicFramePr>
        <p:xfrm>
          <a:off x="384175" y="1135063"/>
          <a:ext cx="8372475" cy="769937"/>
        </p:xfrm>
        <a:graphic>
          <a:graphicData uri="http://schemas.openxmlformats.org/presentationml/2006/ole">
            <p:oleObj spid="_x0000_s21509" name="Ecuación" r:id="rId6" imgW="4279680" imgH="393480" progId="Equation.3">
              <p:embed/>
            </p:oleObj>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160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263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263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82636">
                                            <p:bg/>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82636">
                                            <p:txEl>
                                              <p:pRg st="0" end="0"/>
                                            </p:txEl>
                                          </p:spTgt>
                                        </p:tgtEl>
                                        <p:attrNameLst>
                                          <p:attrName>style.visibility</p:attrName>
                                        </p:attrNameLst>
                                      </p:cBhvr>
                                      <p:to>
                                        <p:strVal val="visible"/>
                                      </p:to>
                                    </p:set>
                                  </p:childTnLst>
                                </p:cTn>
                              </p:par>
                            </p:childTnLst>
                          </p:cTn>
                        </p:par>
                        <p:par>
                          <p:cTn id="25" fill="hold">
                            <p:stCondLst>
                              <p:cond delay="0"/>
                            </p:stCondLst>
                            <p:childTnLst>
                              <p:par>
                                <p:cTn id="26" presetID="1" presetClass="entr" presetSubtype="0" fill="hold" grpId="0" nodeType="afterEffect">
                                  <p:stCondLst>
                                    <p:cond delay="0"/>
                                  </p:stCondLst>
                                  <p:childTnLst>
                                    <p:set>
                                      <p:cBhvr>
                                        <p:cTn id="27" dur="1" fill="hold">
                                          <p:stCondLst>
                                            <p:cond delay="0"/>
                                          </p:stCondLst>
                                        </p:cTn>
                                        <p:tgtEl>
                                          <p:spTgt spid="28263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2636" grpId="0" build="p"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C0C0C0"/>
        </a:solidFill>
        <a:effectLst/>
      </p:bgPr>
    </p:bg>
    <p:spTree>
      <p:nvGrpSpPr>
        <p:cNvPr id="1" name=""/>
        <p:cNvGrpSpPr/>
        <p:nvPr/>
      </p:nvGrpSpPr>
      <p:grpSpPr>
        <a:xfrm>
          <a:off x="0" y="0"/>
          <a:ext cx="0" cy="0"/>
          <a:chOff x="0" y="0"/>
          <a:chExt cx="0" cy="0"/>
        </a:xfrm>
      </p:grpSpPr>
      <p:sp>
        <p:nvSpPr>
          <p:cNvPr id="71682" name="24 Rectángulo"/>
          <p:cNvSpPr>
            <a:spLocks noChangeArrowheads="1"/>
          </p:cNvSpPr>
          <p:nvPr/>
        </p:nvSpPr>
        <p:spPr bwMode="auto">
          <a:xfrm>
            <a:off x="241300" y="703263"/>
            <a:ext cx="8710613" cy="5902325"/>
          </a:xfrm>
          <a:prstGeom prst="rect">
            <a:avLst/>
          </a:prstGeom>
          <a:solidFill>
            <a:schemeClr val="bg1"/>
          </a:solidFill>
          <a:ln w="9525" algn="ctr">
            <a:solidFill>
              <a:schemeClr val="tx1"/>
            </a:solidFill>
            <a:round/>
            <a:headEnd/>
            <a:tailEnd/>
          </a:ln>
        </p:spPr>
        <p:txBody>
          <a:bodyPr/>
          <a:lstStyle/>
          <a:p>
            <a:endParaRPr lang="es-ES_tradnl" b="1">
              <a:solidFill>
                <a:srgbClr val="000000"/>
              </a:solidFill>
            </a:endParaRPr>
          </a:p>
        </p:txBody>
      </p:sp>
      <p:grpSp>
        <p:nvGrpSpPr>
          <p:cNvPr id="31" name="30 Grupo"/>
          <p:cNvGrpSpPr/>
          <p:nvPr/>
        </p:nvGrpSpPr>
        <p:grpSpPr>
          <a:xfrm>
            <a:off x="1374775" y="4514850"/>
            <a:ext cx="1776413" cy="1776413"/>
            <a:chOff x="1374775" y="4514850"/>
            <a:chExt cx="1776413" cy="1776413"/>
          </a:xfrm>
        </p:grpSpPr>
        <p:sp>
          <p:nvSpPr>
            <p:cNvPr id="71683" name="Oval 4"/>
            <p:cNvSpPr>
              <a:spLocks noChangeArrowheads="1"/>
            </p:cNvSpPr>
            <p:nvPr/>
          </p:nvSpPr>
          <p:spPr bwMode="auto">
            <a:xfrm>
              <a:off x="1374775" y="4514850"/>
              <a:ext cx="1776413" cy="1776413"/>
            </a:xfrm>
            <a:prstGeom prst="ellipse">
              <a:avLst/>
            </a:prstGeom>
            <a:solidFill>
              <a:schemeClr val="accent1"/>
            </a:solidFill>
            <a:ln w="9525">
              <a:noFill/>
              <a:round/>
              <a:headEnd/>
              <a:tailEnd/>
            </a:ln>
          </p:spPr>
          <p:txBody>
            <a:bodyPr wrap="none" anchor="ctr"/>
            <a:lstStyle/>
            <a:p>
              <a:endParaRPr lang="es-ES_tradnl" sz="2400">
                <a:solidFill>
                  <a:srgbClr val="000000"/>
                </a:solidFill>
                <a:latin typeface="Times New Roman" pitchFamily="18" charset="0"/>
              </a:endParaRPr>
            </a:p>
          </p:txBody>
        </p:sp>
        <p:sp>
          <p:nvSpPr>
            <p:cNvPr id="71699" name="42 CuadroTexto"/>
            <p:cNvSpPr txBox="1">
              <a:spLocks noChangeArrowheads="1"/>
            </p:cNvSpPr>
            <p:nvPr/>
          </p:nvSpPr>
          <p:spPr bwMode="auto">
            <a:xfrm>
              <a:off x="2105025" y="5100638"/>
              <a:ext cx="782638" cy="647700"/>
            </a:xfrm>
            <a:prstGeom prst="rect">
              <a:avLst/>
            </a:prstGeom>
            <a:noFill/>
            <a:ln w="9525">
              <a:noFill/>
              <a:miter lim="800000"/>
              <a:headEnd/>
              <a:tailEnd/>
            </a:ln>
          </p:spPr>
          <p:txBody>
            <a:bodyPr>
              <a:spAutoFit/>
            </a:bodyPr>
            <a:lstStyle/>
            <a:p>
              <a:r>
                <a:rPr lang="es-ES_tradnl" sz="3600" b="1" dirty="0">
                  <a:solidFill>
                    <a:srgbClr val="000000"/>
                  </a:solidFill>
                </a:rPr>
                <a:t>B</a:t>
              </a:r>
            </a:p>
          </p:txBody>
        </p:sp>
      </p:grpSp>
      <p:grpSp>
        <p:nvGrpSpPr>
          <p:cNvPr id="2" name="Group 18"/>
          <p:cNvGrpSpPr>
            <a:grpSpLocks/>
          </p:cNvGrpSpPr>
          <p:nvPr/>
        </p:nvGrpSpPr>
        <p:grpSpPr bwMode="auto">
          <a:xfrm>
            <a:off x="1431925" y="5395913"/>
            <a:ext cx="1416050" cy="523875"/>
            <a:chOff x="894" y="1119"/>
            <a:chExt cx="892" cy="330"/>
          </a:xfrm>
        </p:grpSpPr>
        <p:sp>
          <p:nvSpPr>
            <p:cNvPr id="71707" name="Line 7"/>
            <p:cNvSpPr>
              <a:spLocks noChangeShapeType="1"/>
            </p:cNvSpPr>
            <p:nvPr/>
          </p:nvSpPr>
          <p:spPr bwMode="auto">
            <a:xfrm>
              <a:off x="894" y="1119"/>
              <a:ext cx="451" cy="0"/>
            </a:xfrm>
            <a:prstGeom prst="line">
              <a:avLst/>
            </a:prstGeom>
            <a:noFill/>
            <a:ln w="57150">
              <a:solidFill>
                <a:srgbClr val="FF3300"/>
              </a:solidFill>
              <a:round/>
              <a:headEnd/>
              <a:tailEnd type="triangle" w="med" len="med"/>
            </a:ln>
          </p:spPr>
          <p:txBody>
            <a:bodyPr/>
            <a:lstStyle/>
            <a:p>
              <a:endParaRPr lang="es-ES_tradnl"/>
            </a:p>
          </p:txBody>
        </p:sp>
        <p:sp>
          <p:nvSpPr>
            <p:cNvPr id="71708" name="Text Box 13"/>
            <p:cNvSpPr txBox="1">
              <a:spLocks noChangeArrowheads="1"/>
            </p:cNvSpPr>
            <p:nvPr/>
          </p:nvSpPr>
          <p:spPr bwMode="auto">
            <a:xfrm>
              <a:off x="1152" y="1161"/>
              <a:ext cx="634" cy="288"/>
            </a:xfrm>
            <a:prstGeom prst="rect">
              <a:avLst/>
            </a:prstGeom>
            <a:noFill/>
            <a:ln w="9525">
              <a:noFill/>
              <a:miter lim="800000"/>
              <a:headEnd/>
              <a:tailEnd/>
            </a:ln>
          </p:spPr>
          <p:txBody>
            <a:bodyPr>
              <a:spAutoFit/>
            </a:bodyPr>
            <a:lstStyle/>
            <a:p>
              <a:pPr>
                <a:spcBef>
                  <a:spcPct val="50000"/>
                </a:spcBef>
              </a:pPr>
              <a:r>
                <a:rPr lang="es-ES" sz="2400" b="1">
                  <a:solidFill>
                    <a:srgbClr val="FF0000"/>
                  </a:solidFill>
                </a:rPr>
                <a:t>4</a:t>
              </a:r>
            </a:p>
          </p:txBody>
        </p:sp>
      </p:grpSp>
      <p:grpSp>
        <p:nvGrpSpPr>
          <p:cNvPr id="3" name="Group 19"/>
          <p:cNvGrpSpPr>
            <a:grpSpLocks/>
          </p:cNvGrpSpPr>
          <p:nvPr/>
        </p:nvGrpSpPr>
        <p:grpSpPr bwMode="auto">
          <a:xfrm>
            <a:off x="3048000" y="5395913"/>
            <a:ext cx="1841500" cy="523875"/>
            <a:chOff x="2062" y="1119"/>
            <a:chExt cx="1160" cy="330"/>
          </a:xfrm>
        </p:grpSpPr>
        <p:sp>
          <p:nvSpPr>
            <p:cNvPr id="71705" name="Line 11"/>
            <p:cNvSpPr>
              <a:spLocks noChangeShapeType="1"/>
            </p:cNvSpPr>
            <p:nvPr/>
          </p:nvSpPr>
          <p:spPr bwMode="auto">
            <a:xfrm>
              <a:off x="2062" y="1119"/>
              <a:ext cx="701" cy="0"/>
            </a:xfrm>
            <a:prstGeom prst="line">
              <a:avLst/>
            </a:prstGeom>
            <a:noFill/>
            <a:ln w="57150">
              <a:solidFill>
                <a:schemeClr val="accent2"/>
              </a:solidFill>
              <a:round/>
              <a:headEnd/>
              <a:tailEnd type="triangle" w="med" len="med"/>
            </a:ln>
          </p:spPr>
          <p:txBody>
            <a:bodyPr/>
            <a:lstStyle/>
            <a:p>
              <a:endParaRPr lang="es-ES_tradnl"/>
            </a:p>
          </p:txBody>
        </p:sp>
        <p:sp>
          <p:nvSpPr>
            <p:cNvPr id="71706" name="Text Box 14"/>
            <p:cNvSpPr txBox="1">
              <a:spLocks noChangeArrowheads="1"/>
            </p:cNvSpPr>
            <p:nvPr/>
          </p:nvSpPr>
          <p:spPr bwMode="auto">
            <a:xfrm>
              <a:off x="2588" y="1161"/>
              <a:ext cx="634" cy="288"/>
            </a:xfrm>
            <a:prstGeom prst="rect">
              <a:avLst/>
            </a:prstGeom>
            <a:noFill/>
            <a:ln w="9525">
              <a:noFill/>
              <a:miter lim="800000"/>
              <a:headEnd/>
              <a:tailEnd/>
            </a:ln>
          </p:spPr>
          <p:txBody>
            <a:bodyPr>
              <a:spAutoFit/>
            </a:bodyPr>
            <a:lstStyle/>
            <a:p>
              <a:pPr>
                <a:spcBef>
                  <a:spcPct val="50000"/>
                </a:spcBef>
              </a:pPr>
              <a:r>
                <a:rPr lang="es-ES" sz="2400" b="1">
                  <a:solidFill>
                    <a:srgbClr val="000000"/>
                  </a:solidFill>
                </a:rPr>
                <a:t>6</a:t>
              </a:r>
            </a:p>
          </p:txBody>
        </p:sp>
      </p:grpSp>
      <p:sp>
        <p:nvSpPr>
          <p:cNvPr id="303120" name="Text Box 16"/>
          <p:cNvSpPr txBox="1">
            <a:spLocks noChangeArrowheads="1"/>
          </p:cNvSpPr>
          <p:nvPr/>
        </p:nvSpPr>
        <p:spPr bwMode="auto">
          <a:xfrm>
            <a:off x="3790950" y="5948363"/>
            <a:ext cx="1416050" cy="457200"/>
          </a:xfrm>
          <a:prstGeom prst="rect">
            <a:avLst/>
          </a:prstGeom>
          <a:solidFill>
            <a:schemeClr val="hlink"/>
          </a:solidFill>
          <a:ln w="9525">
            <a:noFill/>
            <a:miter lim="800000"/>
            <a:headEnd/>
            <a:tailEnd/>
          </a:ln>
        </p:spPr>
        <p:txBody>
          <a:bodyPr>
            <a:spAutoFit/>
          </a:bodyPr>
          <a:lstStyle/>
          <a:p>
            <a:pPr>
              <a:spcBef>
                <a:spcPct val="50000"/>
              </a:spcBef>
            </a:pPr>
            <a:r>
              <a:rPr lang="es-ES" sz="2400" b="1">
                <a:solidFill>
                  <a:srgbClr val="000000"/>
                </a:solidFill>
              </a:rPr>
              <a:t>6 – 4 = 2</a:t>
            </a:r>
          </a:p>
        </p:txBody>
      </p:sp>
      <p:sp>
        <p:nvSpPr>
          <p:cNvPr id="71687" name="Text Box 17"/>
          <p:cNvSpPr txBox="1">
            <a:spLocks noChangeArrowheads="1"/>
          </p:cNvSpPr>
          <p:nvPr/>
        </p:nvSpPr>
        <p:spPr bwMode="auto">
          <a:xfrm>
            <a:off x="0" y="0"/>
            <a:ext cx="9144000" cy="485775"/>
          </a:xfrm>
          <a:prstGeom prst="rect">
            <a:avLst/>
          </a:prstGeom>
          <a:solidFill>
            <a:schemeClr val="accent2"/>
          </a:solidFill>
          <a:ln w="9525">
            <a:noFill/>
            <a:miter lim="800000"/>
            <a:headEnd/>
            <a:tailEnd/>
          </a:ln>
        </p:spPr>
        <p:txBody>
          <a:bodyPr anchor="ctr" anchorCtr="1"/>
          <a:lstStyle/>
          <a:p>
            <a:pPr algn="ctr">
              <a:spcBef>
                <a:spcPct val="50000"/>
              </a:spcBef>
            </a:pPr>
            <a:r>
              <a:rPr lang="es-ES" sz="2400" b="1">
                <a:solidFill>
                  <a:srgbClr val="FFFFFF"/>
                </a:solidFill>
                <a:latin typeface="Calibri" pitchFamily="34" charset="0"/>
                <a:cs typeface="Calibri" pitchFamily="34" charset="0"/>
              </a:rPr>
              <a:t>¿Quién ejerce más influencia sobre las mareas, el Sol o la Luna? </a:t>
            </a:r>
          </a:p>
        </p:txBody>
      </p:sp>
      <p:sp>
        <p:nvSpPr>
          <p:cNvPr id="36" name="Text Box 17"/>
          <p:cNvSpPr txBox="1">
            <a:spLocks noChangeArrowheads="1"/>
          </p:cNvSpPr>
          <p:nvPr/>
        </p:nvSpPr>
        <p:spPr bwMode="auto">
          <a:xfrm>
            <a:off x="3551238" y="3944938"/>
            <a:ext cx="1773237" cy="457200"/>
          </a:xfrm>
          <a:prstGeom prst="rect">
            <a:avLst/>
          </a:prstGeom>
          <a:solidFill>
            <a:schemeClr val="hlink"/>
          </a:solidFill>
          <a:ln w="9525">
            <a:noFill/>
            <a:miter lim="800000"/>
            <a:headEnd/>
            <a:tailEnd/>
          </a:ln>
        </p:spPr>
        <p:txBody>
          <a:bodyPr>
            <a:spAutoFit/>
          </a:bodyPr>
          <a:lstStyle/>
          <a:p>
            <a:pPr>
              <a:spcBef>
                <a:spcPct val="50000"/>
              </a:spcBef>
            </a:pPr>
            <a:r>
              <a:rPr lang="es-ES" sz="2400" b="1">
                <a:solidFill>
                  <a:srgbClr val="000000"/>
                </a:solidFill>
              </a:rPr>
              <a:t>20 – 19 = 1</a:t>
            </a:r>
          </a:p>
        </p:txBody>
      </p:sp>
      <p:sp>
        <p:nvSpPr>
          <p:cNvPr id="71693" name="36 CuadroTexto"/>
          <p:cNvSpPr txBox="1">
            <a:spLocks noChangeArrowheads="1"/>
          </p:cNvSpPr>
          <p:nvPr/>
        </p:nvSpPr>
        <p:spPr bwMode="auto">
          <a:xfrm>
            <a:off x="2178050" y="746125"/>
            <a:ext cx="5197475" cy="369888"/>
          </a:xfrm>
          <a:prstGeom prst="rect">
            <a:avLst/>
          </a:prstGeom>
          <a:noFill/>
          <a:ln w="9525">
            <a:noFill/>
            <a:miter lim="800000"/>
            <a:headEnd/>
            <a:tailEnd/>
          </a:ln>
        </p:spPr>
        <p:txBody>
          <a:bodyPr>
            <a:spAutoFit/>
          </a:bodyPr>
          <a:lstStyle/>
          <a:p>
            <a:r>
              <a:rPr lang="es-ES_tradnl">
                <a:solidFill>
                  <a:srgbClr val="000000"/>
                </a:solidFill>
              </a:rPr>
              <a:t>Un modelo simplista del resultado obtenido.</a:t>
            </a:r>
          </a:p>
        </p:txBody>
      </p:sp>
      <p:sp>
        <p:nvSpPr>
          <p:cNvPr id="71694" name="37 CuadroTexto"/>
          <p:cNvSpPr txBox="1">
            <a:spLocks noChangeArrowheads="1"/>
          </p:cNvSpPr>
          <p:nvPr/>
        </p:nvSpPr>
        <p:spPr bwMode="auto">
          <a:xfrm>
            <a:off x="469900" y="1011238"/>
            <a:ext cx="8348663" cy="368300"/>
          </a:xfrm>
          <a:prstGeom prst="rect">
            <a:avLst/>
          </a:prstGeom>
          <a:noFill/>
          <a:ln w="9525">
            <a:noFill/>
            <a:miter lim="800000"/>
            <a:headEnd/>
            <a:tailEnd/>
          </a:ln>
        </p:spPr>
        <p:txBody>
          <a:bodyPr>
            <a:spAutoFit/>
          </a:bodyPr>
          <a:lstStyle/>
          <a:p>
            <a:r>
              <a:rPr lang="es-ES_tradnl">
                <a:solidFill>
                  <a:srgbClr val="000000"/>
                </a:solidFill>
              </a:rPr>
              <a:t>Las fuerzas ejercidas sobre </a:t>
            </a:r>
            <a:r>
              <a:rPr lang="es-ES_tradnl" b="1">
                <a:solidFill>
                  <a:srgbClr val="000000"/>
                </a:solidFill>
              </a:rPr>
              <a:t>B</a:t>
            </a:r>
            <a:r>
              <a:rPr lang="es-ES_tradnl">
                <a:solidFill>
                  <a:srgbClr val="000000"/>
                </a:solidFill>
              </a:rPr>
              <a:t> por </a:t>
            </a:r>
            <a:r>
              <a:rPr lang="es-ES_tradnl" b="1">
                <a:solidFill>
                  <a:srgbClr val="000000"/>
                </a:solidFill>
              </a:rPr>
              <a:t>A</a:t>
            </a:r>
            <a:r>
              <a:rPr lang="es-ES_tradnl">
                <a:solidFill>
                  <a:srgbClr val="000000"/>
                </a:solidFill>
              </a:rPr>
              <a:t> son mayores que las ejercidas por </a:t>
            </a:r>
            <a:r>
              <a:rPr lang="es-ES_tradnl" b="1">
                <a:solidFill>
                  <a:srgbClr val="000000"/>
                </a:solidFill>
              </a:rPr>
              <a:t>C</a:t>
            </a:r>
            <a:r>
              <a:rPr lang="es-ES_tradnl">
                <a:solidFill>
                  <a:srgbClr val="000000"/>
                </a:solidFill>
              </a:rPr>
              <a:t> pero…</a:t>
            </a:r>
          </a:p>
        </p:txBody>
      </p:sp>
      <p:grpSp>
        <p:nvGrpSpPr>
          <p:cNvPr id="30" name="29 Grupo"/>
          <p:cNvGrpSpPr/>
          <p:nvPr/>
        </p:nvGrpSpPr>
        <p:grpSpPr>
          <a:xfrm>
            <a:off x="604838" y="2393950"/>
            <a:ext cx="1776412" cy="1776413"/>
            <a:chOff x="604838" y="2393950"/>
            <a:chExt cx="1776412" cy="1776413"/>
          </a:xfrm>
        </p:grpSpPr>
        <p:sp>
          <p:nvSpPr>
            <p:cNvPr id="71688" name="Oval 4"/>
            <p:cNvSpPr>
              <a:spLocks noChangeArrowheads="1"/>
            </p:cNvSpPr>
            <p:nvPr/>
          </p:nvSpPr>
          <p:spPr bwMode="auto">
            <a:xfrm>
              <a:off x="604838" y="2393950"/>
              <a:ext cx="1776412" cy="1776413"/>
            </a:xfrm>
            <a:prstGeom prst="ellipse">
              <a:avLst/>
            </a:prstGeom>
            <a:solidFill>
              <a:schemeClr val="accent1"/>
            </a:solidFill>
            <a:ln w="9525">
              <a:noFill/>
              <a:round/>
              <a:headEnd/>
              <a:tailEnd/>
            </a:ln>
          </p:spPr>
          <p:txBody>
            <a:bodyPr wrap="none" anchor="ctr"/>
            <a:lstStyle/>
            <a:p>
              <a:endParaRPr lang="es-ES_tradnl" sz="2400">
                <a:solidFill>
                  <a:srgbClr val="000000"/>
                </a:solidFill>
                <a:latin typeface="Times New Roman" pitchFamily="18" charset="0"/>
              </a:endParaRPr>
            </a:p>
          </p:txBody>
        </p:sp>
        <p:sp>
          <p:nvSpPr>
            <p:cNvPr id="71696" name="39 CuadroTexto"/>
            <p:cNvSpPr txBox="1">
              <a:spLocks noChangeArrowheads="1"/>
            </p:cNvSpPr>
            <p:nvPr/>
          </p:nvSpPr>
          <p:spPr bwMode="auto">
            <a:xfrm>
              <a:off x="1274763" y="2719388"/>
              <a:ext cx="782637" cy="646112"/>
            </a:xfrm>
            <a:prstGeom prst="rect">
              <a:avLst/>
            </a:prstGeom>
            <a:noFill/>
            <a:ln w="9525">
              <a:noFill/>
              <a:miter lim="800000"/>
              <a:headEnd/>
              <a:tailEnd/>
            </a:ln>
          </p:spPr>
          <p:txBody>
            <a:bodyPr>
              <a:spAutoFit/>
            </a:bodyPr>
            <a:lstStyle/>
            <a:p>
              <a:r>
                <a:rPr lang="es-ES_tradnl" sz="3600" b="1" dirty="0">
                  <a:solidFill>
                    <a:srgbClr val="000000"/>
                  </a:solidFill>
                </a:rPr>
                <a:t>B</a:t>
              </a:r>
            </a:p>
          </p:txBody>
        </p:sp>
      </p:grpSp>
      <p:grpSp>
        <p:nvGrpSpPr>
          <p:cNvPr id="33" name="32 Grupo"/>
          <p:cNvGrpSpPr/>
          <p:nvPr/>
        </p:nvGrpSpPr>
        <p:grpSpPr>
          <a:xfrm>
            <a:off x="5821363" y="1998663"/>
            <a:ext cx="2546350" cy="2546350"/>
            <a:chOff x="5821363" y="1998663"/>
            <a:chExt cx="2546350" cy="2546350"/>
          </a:xfrm>
        </p:grpSpPr>
        <p:sp>
          <p:nvSpPr>
            <p:cNvPr id="29" name="Oval 8"/>
            <p:cNvSpPr>
              <a:spLocks noChangeArrowheads="1"/>
            </p:cNvSpPr>
            <p:nvPr/>
          </p:nvSpPr>
          <p:spPr bwMode="auto">
            <a:xfrm>
              <a:off x="5821363" y="1998663"/>
              <a:ext cx="2546350" cy="2546350"/>
            </a:xfrm>
            <a:prstGeom prst="ellipse">
              <a:avLst/>
            </a:prstGeom>
            <a:solidFill>
              <a:srgbClr val="FF0000"/>
            </a:solidFill>
            <a:ln w="9525">
              <a:noFill/>
              <a:round/>
              <a:headEnd/>
              <a:tailEnd/>
            </a:ln>
          </p:spPr>
          <p:txBody>
            <a:bodyPr wrap="none" anchor="ctr"/>
            <a:lstStyle/>
            <a:p>
              <a:endParaRPr lang="es-ES_tradnl" sz="2400">
                <a:solidFill>
                  <a:srgbClr val="000000"/>
                </a:solidFill>
                <a:latin typeface="Times New Roman" pitchFamily="18" charset="0"/>
              </a:endParaRPr>
            </a:p>
          </p:txBody>
        </p:sp>
        <p:sp>
          <p:nvSpPr>
            <p:cNvPr id="71697" name="40 CuadroTexto"/>
            <p:cNvSpPr txBox="1">
              <a:spLocks noChangeArrowheads="1"/>
            </p:cNvSpPr>
            <p:nvPr/>
          </p:nvSpPr>
          <p:spPr bwMode="auto">
            <a:xfrm>
              <a:off x="6786563" y="2900363"/>
              <a:ext cx="781050" cy="646112"/>
            </a:xfrm>
            <a:prstGeom prst="rect">
              <a:avLst/>
            </a:prstGeom>
            <a:noFill/>
            <a:ln w="9525">
              <a:noFill/>
              <a:miter lim="800000"/>
              <a:headEnd/>
              <a:tailEnd/>
            </a:ln>
          </p:spPr>
          <p:txBody>
            <a:bodyPr>
              <a:spAutoFit/>
            </a:bodyPr>
            <a:lstStyle/>
            <a:p>
              <a:r>
                <a:rPr lang="es-ES_tradnl" sz="3600" b="1" dirty="0">
                  <a:solidFill>
                    <a:srgbClr val="000000"/>
                  </a:solidFill>
                </a:rPr>
                <a:t>A</a:t>
              </a:r>
            </a:p>
          </p:txBody>
        </p:sp>
      </p:grpSp>
      <p:grpSp>
        <p:nvGrpSpPr>
          <p:cNvPr id="32" name="31 Grupo"/>
          <p:cNvGrpSpPr/>
          <p:nvPr/>
        </p:nvGrpSpPr>
        <p:grpSpPr>
          <a:xfrm>
            <a:off x="6448425" y="4932363"/>
            <a:ext cx="1071563" cy="1035050"/>
            <a:chOff x="6448425" y="4932363"/>
            <a:chExt cx="1071563" cy="1035050"/>
          </a:xfrm>
        </p:grpSpPr>
        <p:sp>
          <p:nvSpPr>
            <p:cNvPr id="71695" name="38 Elipse"/>
            <p:cNvSpPr>
              <a:spLocks noChangeArrowheads="1"/>
            </p:cNvSpPr>
            <p:nvPr/>
          </p:nvSpPr>
          <p:spPr bwMode="auto">
            <a:xfrm>
              <a:off x="6448425" y="4932363"/>
              <a:ext cx="1035050" cy="1035050"/>
            </a:xfrm>
            <a:prstGeom prst="ellipse">
              <a:avLst/>
            </a:prstGeom>
            <a:solidFill>
              <a:srgbClr val="00B050"/>
            </a:solidFill>
            <a:ln w="9525" algn="ctr">
              <a:solidFill>
                <a:schemeClr val="tx1"/>
              </a:solidFill>
              <a:round/>
              <a:headEnd/>
              <a:tailEnd/>
            </a:ln>
          </p:spPr>
          <p:txBody>
            <a:bodyPr/>
            <a:lstStyle/>
            <a:p>
              <a:endParaRPr lang="es-ES_tradnl" b="1">
                <a:solidFill>
                  <a:srgbClr val="000000"/>
                </a:solidFill>
              </a:endParaRPr>
            </a:p>
          </p:txBody>
        </p:sp>
        <p:sp>
          <p:nvSpPr>
            <p:cNvPr id="71698" name="41 CuadroTexto"/>
            <p:cNvSpPr txBox="1">
              <a:spLocks noChangeArrowheads="1"/>
            </p:cNvSpPr>
            <p:nvPr/>
          </p:nvSpPr>
          <p:spPr bwMode="auto">
            <a:xfrm>
              <a:off x="6737350" y="5160963"/>
              <a:ext cx="782638" cy="647700"/>
            </a:xfrm>
            <a:prstGeom prst="rect">
              <a:avLst/>
            </a:prstGeom>
            <a:noFill/>
            <a:ln w="9525">
              <a:noFill/>
              <a:miter lim="800000"/>
              <a:headEnd/>
              <a:tailEnd/>
            </a:ln>
          </p:spPr>
          <p:txBody>
            <a:bodyPr>
              <a:spAutoFit/>
            </a:bodyPr>
            <a:lstStyle/>
            <a:p>
              <a:r>
                <a:rPr lang="es-ES_tradnl" sz="3600" b="1" dirty="0">
                  <a:solidFill>
                    <a:srgbClr val="000000"/>
                  </a:solidFill>
                </a:rPr>
                <a:t>C</a:t>
              </a:r>
            </a:p>
          </p:txBody>
        </p:sp>
      </p:grpSp>
      <p:sp>
        <p:nvSpPr>
          <p:cNvPr id="71700" name="43 CuadroTexto"/>
          <p:cNvSpPr txBox="1">
            <a:spLocks noChangeArrowheads="1"/>
          </p:cNvSpPr>
          <p:nvPr/>
        </p:nvSpPr>
        <p:spPr bwMode="auto">
          <a:xfrm>
            <a:off x="1058863" y="1300163"/>
            <a:ext cx="7254875" cy="368300"/>
          </a:xfrm>
          <a:prstGeom prst="rect">
            <a:avLst/>
          </a:prstGeom>
          <a:noFill/>
          <a:ln w="9525">
            <a:noFill/>
            <a:miter lim="800000"/>
            <a:headEnd/>
            <a:tailEnd/>
          </a:ln>
        </p:spPr>
        <p:txBody>
          <a:bodyPr>
            <a:spAutoFit/>
          </a:bodyPr>
          <a:lstStyle/>
          <a:p>
            <a:r>
              <a:rPr lang="es-ES_tradnl">
                <a:solidFill>
                  <a:srgbClr val="000000"/>
                </a:solidFill>
              </a:rPr>
              <a:t>…la diferencia de fuerzas es mayor en el caso de las ejercidas por </a:t>
            </a:r>
            <a:r>
              <a:rPr lang="es-ES_tradnl" b="1">
                <a:solidFill>
                  <a:srgbClr val="000000"/>
                </a:solidFill>
              </a:rPr>
              <a:t>C</a:t>
            </a:r>
            <a:r>
              <a:rPr lang="es-ES_tradnl">
                <a:solidFill>
                  <a:srgbClr val="000000"/>
                </a:solidFill>
              </a:rPr>
              <a:t>.  </a:t>
            </a:r>
          </a:p>
        </p:txBody>
      </p:sp>
      <p:grpSp>
        <p:nvGrpSpPr>
          <p:cNvPr id="4" name="Group 20"/>
          <p:cNvGrpSpPr>
            <a:grpSpLocks/>
          </p:cNvGrpSpPr>
          <p:nvPr/>
        </p:nvGrpSpPr>
        <p:grpSpPr bwMode="auto">
          <a:xfrm>
            <a:off x="2305050" y="3273425"/>
            <a:ext cx="3841750" cy="574675"/>
            <a:chOff x="1502" y="3072"/>
            <a:chExt cx="2420" cy="362"/>
          </a:xfrm>
        </p:grpSpPr>
        <p:sp>
          <p:nvSpPr>
            <p:cNvPr id="71703" name="Line 9"/>
            <p:cNvSpPr>
              <a:spLocks noChangeShapeType="1"/>
            </p:cNvSpPr>
            <p:nvPr/>
          </p:nvSpPr>
          <p:spPr bwMode="auto">
            <a:xfrm>
              <a:off x="1502" y="3072"/>
              <a:ext cx="2062" cy="0"/>
            </a:xfrm>
            <a:prstGeom prst="line">
              <a:avLst/>
            </a:prstGeom>
            <a:noFill/>
            <a:ln w="57150">
              <a:solidFill>
                <a:schemeClr val="accent2"/>
              </a:solidFill>
              <a:round/>
              <a:headEnd/>
              <a:tailEnd type="triangle" w="med" len="med"/>
            </a:ln>
          </p:spPr>
          <p:txBody>
            <a:bodyPr/>
            <a:lstStyle/>
            <a:p>
              <a:endParaRPr lang="es-ES_tradnl"/>
            </a:p>
          </p:txBody>
        </p:sp>
        <p:sp>
          <p:nvSpPr>
            <p:cNvPr id="71704" name="Text Box 12"/>
            <p:cNvSpPr txBox="1">
              <a:spLocks noChangeArrowheads="1"/>
            </p:cNvSpPr>
            <p:nvPr/>
          </p:nvSpPr>
          <p:spPr bwMode="auto">
            <a:xfrm>
              <a:off x="3288" y="3146"/>
              <a:ext cx="634" cy="288"/>
            </a:xfrm>
            <a:prstGeom prst="rect">
              <a:avLst/>
            </a:prstGeom>
            <a:noFill/>
            <a:ln w="9525">
              <a:noFill/>
              <a:miter lim="800000"/>
              <a:headEnd/>
              <a:tailEnd/>
            </a:ln>
          </p:spPr>
          <p:txBody>
            <a:bodyPr>
              <a:spAutoFit/>
            </a:bodyPr>
            <a:lstStyle/>
            <a:p>
              <a:pPr>
                <a:spcBef>
                  <a:spcPct val="50000"/>
                </a:spcBef>
              </a:pPr>
              <a:r>
                <a:rPr lang="es-ES" sz="2400" b="1">
                  <a:solidFill>
                    <a:srgbClr val="000000"/>
                  </a:solidFill>
                </a:rPr>
                <a:t>20</a:t>
              </a:r>
            </a:p>
          </p:txBody>
        </p:sp>
      </p:grpSp>
      <p:grpSp>
        <p:nvGrpSpPr>
          <p:cNvPr id="5" name="Group 21"/>
          <p:cNvGrpSpPr>
            <a:grpSpLocks/>
          </p:cNvGrpSpPr>
          <p:nvPr/>
        </p:nvGrpSpPr>
        <p:grpSpPr bwMode="auto">
          <a:xfrm>
            <a:off x="692150" y="3352800"/>
            <a:ext cx="3414713" cy="495300"/>
            <a:chOff x="336" y="3122"/>
            <a:chExt cx="2151" cy="312"/>
          </a:xfrm>
        </p:grpSpPr>
        <p:sp>
          <p:nvSpPr>
            <p:cNvPr id="71701" name="Line 10"/>
            <p:cNvSpPr>
              <a:spLocks noChangeShapeType="1"/>
            </p:cNvSpPr>
            <p:nvPr/>
          </p:nvSpPr>
          <p:spPr bwMode="auto">
            <a:xfrm>
              <a:off x="336" y="3122"/>
              <a:ext cx="1786" cy="0"/>
            </a:xfrm>
            <a:prstGeom prst="line">
              <a:avLst/>
            </a:prstGeom>
            <a:noFill/>
            <a:ln w="57150">
              <a:solidFill>
                <a:srgbClr val="FF3300"/>
              </a:solidFill>
              <a:round/>
              <a:headEnd/>
              <a:tailEnd type="triangle" w="med" len="med"/>
            </a:ln>
          </p:spPr>
          <p:txBody>
            <a:bodyPr/>
            <a:lstStyle/>
            <a:p>
              <a:endParaRPr lang="es-ES_tradnl"/>
            </a:p>
          </p:txBody>
        </p:sp>
        <p:sp>
          <p:nvSpPr>
            <p:cNvPr id="71702" name="Text Box 15"/>
            <p:cNvSpPr txBox="1">
              <a:spLocks noChangeArrowheads="1"/>
            </p:cNvSpPr>
            <p:nvPr/>
          </p:nvSpPr>
          <p:spPr bwMode="auto">
            <a:xfrm>
              <a:off x="1853" y="3146"/>
              <a:ext cx="634" cy="288"/>
            </a:xfrm>
            <a:prstGeom prst="rect">
              <a:avLst/>
            </a:prstGeom>
            <a:noFill/>
            <a:ln w="9525">
              <a:noFill/>
              <a:miter lim="800000"/>
              <a:headEnd/>
              <a:tailEnd/>
            </a:ln>
          </p:spPr>
          <p:txBody>
            <a:bodyPr>
              <a:spAutoFit/>
            </a:bodyPr>
            <a:lstStyle/>
            <a:p>
              <a:pPr>
                <a:spcBef>
                  <a:spcPct val="50000"/>
                </a:spcBef>
              </a:pPr>
              <a:r>
                <a:rPr lang="es-ES" sz="2400" b="1">
                  <a:solidFill>
                    <a:srgbClr val="FF0000"/>
                  </a:solidFill>
                </a:rPr>
                <a:t>19</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031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3120" grpId="0" animBg="1"/>
      <p:bldP spid="36"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cxnSp>
        <p:nvCxnSpPr>
          <p:cNvPr id="46" name="45 Conector recto"/>
          <p:cNvCxnSpPr/>
          <p:nvPr/>
        </p:nvCxnSpPr>
        <p:spPr>
          <a:xfrm>
            <a:off x="1177925" y="4972050"/>
            <a:ext cx="9256713"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35" name="34 Conector recto"/>
          <p:cNvCxnSpPr/>
          <p:nvPr/>
        </p:nvCxnSpPr>
        <p:spPr>
          <a:xfrm>
            <a:off x="1177925" y="2443163"/>
            <a:ext cx="9256713"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197636" name="Oval 4"/>
          <p:cNvSpPr>
            <a:spLocks noChangeArrowheads="1"/>
          </p:cNvSpPr>
          <p:nvPr/>
        </p:nvSpPr>
        <p:spPr bwMode="auto">
          <a:xfrm>
            <a:off x="8366125" y="1412875"/>
            <a:ext cx="2038350" cy="2038350"/>
          </a:xfrm>
          <a:prstGeom prst="ellipse">
            <a:avLst/>
          </a:prstGeom>
          <a:solidFill>
            <a:srgbClr val="FFFF00"/>
          </a:solidFill>
          <a:ln w="9525">
            <a:solidFill>
              <a:srgbClr val="FFFF00"/>
            </a:solidFill>
            <a:round/>
            <a:headEnd/>
            <a:tailEnd/>
          </a:ln>
        </p:spPr>
        <p:txBody>
          <a:bodyPr wrap="none" anchor="ctr"/>
          <a:lstStyle/>
          <a:p>
            <a:endParaRPr lang="es-ES_tradnl" sz="2400">
              <a:solidFill>
                <a:srgbClr val="000000"/>
              </a:solidFill>
              <a:latin typeface="Times New Roman" pitchFamily="18" charset="0"/>
            </a:endParaRPr>
          </a:p>
        </p:txBody>
      </p:sp>
      <p:grpSp>
        <p:nvGrpSpPr>
          <p:cNvPr id="2" name="Group 21"/>
          <p:cNvGrpSpPr>
            <a:grpSpLocks/>
          </p:cNvGrpSpPr>
          <p:nvPr/>
        </p:nvGrpSpPr>
        <p:grpSpPr bwMode="auto">
          <a:xfrm>
            <a:off x="654050" y="1992313"/>
            <a:ext cx="960438" cy="909637"/>
            <a:chOff x="0" y="1692"/>
            <a:chExt cx="867" cy="822"/>
          </a:xfrm>
        </p:grpSpPr>
        <p:grpSp>
          <p:nvGrpSpPr>
            <p:cNvPr id="22549" name="Group 22"/>
            <p:cNvGrpSpPr>
              <a:grpSpLocks/>
            </p:cNvGrpSpPr>
            <p:nvPr/>
          </p:nvGrpSpPr>
          <p:grpSpPr bwMode="auto">
            <a:xfrm>
              <a:off x="0" y="1692"/>
              <a:ext cx="858" cy="803"/>
              <a:chOff x="340" y="436"/>
              <a:chExt cx="1357" cy="1270"/>
            </a:xfrm>
          </p:grpSpPr>
          <p:pic>
            <p:nvPicPr>
              <p:cNvPr id="22551" name="Picture 23" descr="33698"/>
              <p:cNvPicPr>
                <a:picLocks noChangeAspect="1" noChangeArrowheads="1"/>
              </p:cNvPicPr>
              <p:nvPr/>
            </p:nvPicPr>
            <p:blipFill>
              <a:blip r:embed="rId3" cstate="print">
                <a:clrChange>
                  <a:clrFrom>
                    <a:srgbClr val="020202"/>
                  </a:clrFrom>
                  <a:clrTo>
                    <a:srgbClr val="020202">
                      <a:alpha val="0"/>
                    </a:srgbClr>
                  </a:clrTo>
                </a:clrChange>
              </a:blip>
              <a:srcRect/>
              <a:stretch>
                <a:fillRect/>
              </a:stretch>
            </p:blipFill>
            <p:spPr bwMode="auto">
              <a:xfrm>
                <a:off x="431" y="436"/>
                <a:ext cx="1266" cy="1266"/>
              </a:xfrm>
              <a:prstGeom prst="rect">
                <a:avLst/>
              </a:prstGeom>
              <a:noFill/>
              <a:ln w="9525">
                <a:noFill/>
                <a:miter lim="800000"/>
                <a:headEnd/>
                <a:tailEnd/>
              </a:ln>
            </p:spPr>
          </p:pic>
          <p:sp>
            <p:nvSpPr>
              <p:cNvPr id="22552" name="Rectangle 24"/>
              <p:cNvSpPr>
                <a:spLocks noChangeArrowheads="1"/>
              </p:cNvSpPr>
              <p:nvPr/>
            </p:nvSpPr>
            <p:spPr bwMode="auto">
              <a:xfrm>
                <a:off x="340" y="1616"/>
                <a:ext cx="453" cy="90"/>
              </a:xfrm>
              <a:prstGeom prst="rect">
                <a:avLst/>
              </a:prstGeom>
              <a:solidFill>
                <a:schemeClr val="tx1"/>
              </a:solidFill>
              <a:ln w="9525">
                <a:solidFill>
                  <a:schemeClr val="tx1"/>
                </a:solidFill>
                <a:miter lim="800000"/>
                <a:headEnd/>
                <a:tailEnd/>
              </a:ln>
            </p:spPr>
            <p:txBody>
              <a:bodyPr wrap="none" anchor="ctr"/>
              <a:lstStyle/>
              <a:p>
                <a:endParaRPr lang="es-ES_tradnl" sz="2400">
                  <a:solidFill>
                    <a:srgbClr val="000000"/>
                  </a:solidFill>
                  <a:latin typeface="Times New Roman" pitchFamily="18" charset="0"/>
                </a:endParaRPr>
              </a:p>
            </p:txBody>
          </p:sp>
        </p:grpSp>
        <p:sp>
          <p:nvSpPr>
            <p:cNvPr id="22550" name="Rectangle 25"/>
            <p:cNvSpPr>
              <a:spLocks noChangeArrowheads="1"/>
            </p:cNvSpPr>
            <p:nvPr/>
          </p:nvSpPr>
          <p:spPr bwMode="auto">
            <a:xfrm>
              <a:off x="782" y="2454"/>
              <a:ext cx="85" cy="60"/>
            </a:xfrm>
            <a:prstGeom prst="rect">
              <a:avLst/>
            </a:prstGeom>
            <a:solidFill>
              <a:schemeClr val="tx1"/>
            </a:solidFill>
            <a:ln w="9525">
              <a:solidFill>
                <a:schemeClr val="tx1"/>
              </a:solidFill>
              <a:miter lim="800000"/>
              <a:headEnd/>
              <a:tailEnd/>
            </a:ln>
          </p:spPr>
          <p:txBody>
            <a:bodyPr wrap="none" anchor="ctr"/>
            <a:lstStyle/>
            <a:p>
              <a:endParaRPr lang="es-ES_tradnl" sz="2400">
                <a:solidFill>
                  <a:srgbClr val="000000"/>
                </a:solidFill>
                <a:latin typeface="Times New Roman" pitchFamily="18" charset="0"/>
              </a:endParaRPr>
            </a:p>
          </p:txBody>
        </p:sp>
      </p:grpSp>
      <p:sp>
        <p:nvSpPr>
          <p:cNvPr id="26" name="Rectangle 2"/>
          <p:cNvSpPr txBox="1">
            <a:spLocks noChangeArrowheads="1"/>
          </p:cNvSpPr>
          <p:nvPr/>
        </p:nvSpPr>
        <p:spPr bwMode="auto">
          <a:xfrm>
            <a:off x="0" y="0"/>
            <a:ext cx="9144000" cy="704850"/>
          </a:xfrm>
          <a:prstGeom prst="rect">
            <a:avLst/>
          </a:prstGeom>
          <a:solidFill>
            <a:srgbClr val="1B1B51"/>
          </a:solidFill>
          <a:ln w="9525">
            <a:noFill/>
            <a:miter lim="800000"/>
            <a:headEnd/>
            <a:tailEnd/>
          </a:ln>
        </p:spPr>
        <p:txBody>
          <a:bodyPr anchor="ctr"/>
          <a:lstStyle/>
          <a:p>
            <a:pPr algn="ctr">
              <a:defRPr/>
            </a:pPr>
            <a:r>
              <a:rPr lang="es-ES_tradnl" sz="3600" b="1" kern="0">
                <a:solidFill>
                  <a:srgbClr val="FFFF00"/>
                </a:solidFill>
                <a:latin typeface="Calibri" pitchFamily="34" charset="0"/>
              </a:rPr>
              <a:t>MAREAS VIVAS</a:t>
            </a:r>
            <a:endParaRPr lang="es-ES_tradnl" sz="3600" b="1" kern="0" dirty="0">
              <a:solidFill>
                <a:srgbClr val="FFFF00"/>
              </a:solidFill>
              <a:latin typeface="Calibri" pitchFamily="34" charset="0"/>
            </a:endParaRPr>
          </a:p>
        </p:txBody>
      </p:sp>
      <p:grpSp>
        <p:nvGrpSpPr>
          <p:cNvPr id="4" name="Group 3"/>
          <p:cNvGrpSpPr>
            <a:grpSpLocks/>
          </p:cNvGrpSpPr>
          <p:nvPr/>
        </p:nvGrpSpPr>
        <p:grpSpPr bwMode="auto">
          <a:xfrm>
            <a:off x="2760663" y="1803400"/>
            <a:ext cx="1257300" cy="1255713"/>
            <a:chOff x="507" y="1118"/>
            <a:chExt cx="1010" cy="1010"/>
          </a:xfrm>
        </p:grpSpPr>
        <p:sp>
          <p:nvSpPr>
            <p:cNvPr id="32" name="Oval 4"/>
            <p:cNvSpPr>
              <a:spLocks noChangeArrowheads="1"/>
            </p:cNvSpPr>
            <p:nvPr/>
          </p:nvSpPr>
          <p:spPr bwMode="auto">
            <a:xfrm>
              <a:off x="507" y="1118"/>
              <a:ext cx="1010" cy="1010"/>
            </a:xfrm>
            <a:prstGeom prst="ellipse">
              <a:avLst/>
            </a:prstGeom>
            <a:solidFill>
              <a:srgbClr val="BBE0E3"/>
            </a:solidFill>
            <a:ln w="9525">
              <a:noFill/>
              <a:round/>
              <a:headEnd/>
              <a:tailEnd/>
            </a:ln>
          </p:spPr>
          <p:txBody>
            <a:bodyPr wrap="none" anchor="ctr"/>
            <a:lstStyle/>
            <a:p>
              <a:pPr>
                <a:defRPr/>
              </a:pPr>
              <a:endParaRPr lang="es-ES_tradnl" sz="2400" kern="0">
                <a:solidFill>
                  <a:srgbClr val="000000"/>
                </a:solidFill>
                <a:latin typeface="Times New Roman" pitchFamily="18" charset="0"/>
              </a:endParaRPr>
            </a:p>
          </p:txBody>
        </p:sp>
        <p:graphicFrame>
          <p:nvGraphicFramePr>
            <p:cNvPr id="22530" name="Object 5"/>
            <p:cNvGraphicFramePr>
              <a:graphicFrameLocks noChangeAspect="1"/>
            </p:cNvGraphicFramePr>
            <p:nvPr/>
          </p:nvGraphicFramePr>
          <p:xfrm>
            <a:off x="604" y="1223"/>
            <a:ext cx="810" cy="810"/>
          </p:xfrm>
          <a:graphic>
            <a:graphicData uri="http://schemas.openxmlformats.org/presentationml/2006/ole">
              <p:oleObj spid="_x0000_s22530" name="Fotografía de Photo Editor" r:id="rId4" imgW="3048426" imgH="3048426" progId="MSPhotoEd.3">
                <p:embed/>
              </p:oleObj>
            </a:graphicData>
          </a:graphic>
        </p:graphicFrame>
      </p:grpSp>
      <p:grpSp>
        <p:nvGrpSpPr>
          <p:cNvPr id="5" name="Group 21"/>
          <p:cNvGrpSpPr>
            <a:grpSpLocks/>
          </p:cNvGrpSpPr>
          <p:nvPr/>
        </p:nvGrpSpPr>
        <p:grpSpPr bwMode="auto">
          <a:xfrm>
            <a:off x="2946400" y="4521200"/>
            <a:ext cx="960438" cy="911225"/>
            <a:chOff x="0" y="1692"/>
            <a:chExt cx="867" cy="822"/>
          </a:xfrm>
        </p:grpSpPr>
        <p:grpSp>
          <p:nvGrpSpPr>
            <p:cNvPr id="22544" name="Group 22"/>
            <p:cNvGrpSpPr>
              <a:grpSpLocks/>
            </p:cNvGrpSpPr>
            <p:nvPr/>
          </p:nvGrpSpPr>
          <p:grpSpPr bwMode="auto">
            <a:xfrm>
              <a:off x="0" y="1692"/>
              <a:ext cx="858" cy="803"/>
              <a:chOff x="340" y="436"/>
              <a:chExt cx="1357" cy="1270"/>
            </a:xfrm>
          </p:grpSpPr>
          <p:pic>
            <p:nvPicPr>
              <p:cNvPr id="22546" name="Picture 23" descr="33698"/>
              <p:cNvPicPr>
                <a:picLocks noChangeAspect="1" noChangeArrowheads="1"/>
              </p:cNvPicPr>
              <p:nvPr/>
            </p:nvPicPr>
            <p:blipFill>
              <a:blip r:embed="rId3" cstate="print">
                <a:clrChange>
                  <a:clrFrom>
                    <a:srgbClr val="020202"/>
                  </a:clrFrom>
                  <a:clrTo>
                    <a:srgbClr val="020202">
                      <a:alpha val="0"/>
                    </a:srgbClr>
                  </a:clrTo>
                </a:clrChange>
              </a:blip>
              <a:srcRect/>
              <a:stretch>
                <a:fillRect/>
              </a:stretch>
            </p:blipFill>
            <p:spPr bwMode="auto">
              <a:xfrm>
                <a:off x="431" y="436"/>
                <a:ext cx="1266" cy="1266"/>
              </a:xfrm>
              <a:prstGeom prst="rect">
                <a:avLst/>
              </a:prstGeom>
              <a:noFill/>
              <a:ln w="9525">
                <a:noFill/>
                <a:miter lim="800000"/>
                <a:headEnd/>
                <a:tailEnd/>
              </a:ln>
            </p:spPr>
          </p:pic>
          <p:sp>
            <p:nvSpPr>
              <p:cNvPr id="22547" name="Rectangle 24"/>
              <p:cNvSpPr>
                <a:spLocks noChangeArrowheads="1"/>
              </p:cNvSpPr>
              <p:nvPr/>
            </p:nvSpPr>
            <p:spPr bwMode="auto">
              <a:xfrm>
                <a:off x="340" y="1616"/>
                <a:ext cx="453" cy="90"/>
              </a:xfrm>
              <a:prstGeom prst="rect">
                <a:avLst/>
              </a:prstGeom>
              <a:solidFill>
                <a:schemeClr val="tx1"/>
              </a:solidFill>
              <a:ln w="9525">
                <a:solidFill>
                  <a:schemeClr val="tx1"/>
                </a:solidFill>
                <a:miter lim="800000"/>
                <a:headEnd/>
                <a:tailEnd/>
              </a:ln>
            </p:spPr>
            <p:txBody>
              <a:bodyPr wrap="none" anchor="ctr"/>
              <a:lstStyle/>
              <a:p>
                <a:endParaRPr lang="es-ES_tradnl" sz="2400">
                  <a:solidFill>
                    <a:srgbClr val="000000"/>
                  </a:solidFill>
                  <a:latin typeface="Times New Roman" pitchFamily="18" charset="0"/>
                </a:endParaRPr>
              </a:p>
            </p:txBody>
          </p:sp>
        </p:grpSp>
        <p:sp>
          <p:nvSpPr>
            <p:cNvPr id="22545" name="Rectangle 25"/>
            <p:cNvSpPr>
              <a:spLocks noChangeArrowheads="1"/>
            </p:cNvSpPr>
            <p:nvPr/>
          </p:nvSpPr>
          <p:spPr bwMode="auto">
            <a:xfrm>
              <a:off x="782" y="2454"/>
              <a:ext cx="85" cy="60"/>
            </a:xfrm>
            <a:prstGeom prst="rect">
              <a:avLst/>
            </a:prstGeom>
            <a:solidFill>
              <a:schemeClr val="tx1"/>
            </a:solidFill>
            <a:ln w="9525">
              <a:solidFill>
                <a:schemeClr val="tx1"/>
              </a:solidFill>
              <a:miter lim="800000"/>
              <a:headEnd/>
              <a:tailEnd/>
            </a:ln>
          </p:spPr>
          <p:txBody>
            <a:bodyPr wrap="none" anchor="ctr"/>
            <a:lstStyle/>
            <a:p>
              <a:endParaRPr lang="es-ES_tradnl" sz="2400">
                <a:solidFill>
                  <a:srgbClr val="000000"/>
                </a:solidFill>
                <a:latin typeface="Times New Roman" pitchFamily="18" charset="0"/>
              </a:endParaRPr>
            </a:p>
          </p:txBody>
        </p:sp>
      </p:grpSp>
      <p:grpSp>
        <p:nvGrpSpPr>
          <p:cNvPr id="7" name="Group 3"/>
          <p:cNvGrpSpPr>
            <a:grpSpLocks/>
          </p:cNvGrpSpPr>
          <p:nvPr/>
        </p:nvGrpSpPr>
        <p:grpSpPr bwMode="auto">
          <a:xfrm>
            <a:off x="693738" y="4333875"/>
            <a:ext cx="1257300" cy="1255713"/>
            <a:chOff x="507" y="1118"/>
            <a:chExt cx="1010" cy="1010"/>
          </a:xfrm>
        </p:grpSpPr>
        <p:sp>
          <p:nvSpPr>
            <p:cNvPr id="43" name="Oval 4"/>
            <p:cNvSpPr>
              <a:spLocks noChangeArrowheads="1"/>
            </p:cNvSpPr>
            <p:nvPr/>
          </p:nvSpPr>
          <p:spPr bwMode="auto">
            <a:xfrm>
              <a:off x="507" y="1118"/>
              <a:ext cx="1010" cy="1010"/>
            </a:xfrm>
            <a:prstGeom prst="ellipse">
              <a:avLst/>
            </a:prstGeom>
            <a:solidFill>
              <a:srgbClr val="BBE0E3"/>
            </a:solidFill>
            <a:ln w="9525">
              <a:noFill/>
              <a:round/>
              <a:headEnd/>
              <a:tailEnd/>
            </a:ln>
          </p:spPr>
          <p:txBody>
            <a:bodyPr wrap="none" anchor="ctr"/>
            <a:lstStyle/>
            <a:p>
              <a:pPr>
                <a:defRPr/>
              </a:pPr>
              <a:endParaRPr lang="es-ES_tradnl" sz="2400" kern="0">
                <a:solidFill>
                  <a:srgbClr val="000000"/>
                </a:solidFill>
                <a:latin typeface="Times New Roman" pitchFamily="18" charset="0"/>
              </a:endParaRPr>
            </a:p>
          </p:txBody>
        </p:sp>
        <p:graphicFrame>
          <p:nvGraphicFramePr>
            <p:cNvPr id="22531" name="Object 3"/>
            <p:cNvGraphicFramePr>
              <a:graphicFrameLocks noChangeAspect="1"/>
            </p:cNvGraphicFramePr>
            <p:nvPr/>
          </p:nvGraphicFramePr>
          <p:xfrm>
            <a:off x="604" y="1223"/>
            <a:ext cx="810" cy="810"/>
          </p:xfrm>
          <a:graphic>
            <a:graphicData uri="http://schemas.openxmlformats.org/presentationml/2006/ole">
              <p:oleObj spid="_x0000_s22531" name="Fotografía de Photo Editor" r:id="rId5" imgW="3048426" imgH="3048426" progId="MSPhotoEd.3">
                <p:embed/>
              </p:oleObj>
            </a:graphicData>
          </a:graphic>
        </p:graphicFrame>
      </p:grpSp>
      <p:sp>
        <p:nvSpPr>
          <p:cNvPr id="47" name="Oval 4"/>
          <p:cNvSpPr>
            <a:spLocks noChangeArrowheads="1"/>
          </p:cNvSpPr>
          <p:nvPr/>
        </p:nvSpPr>
        <p:spPr bwMode="auto">
          <a:xfrm>
            <a:off x="8366125" y="3976688"/>
            <a:ext cx="2038350" cy="2038350"/>
          </a:xfrm>
          <a:prstGeom prst="ellipse">
            <a:avLst/>
          </a:prstGeom>
          <a:solidFill>
            <a:srgbClr val="FFFF00"/>
          </a:solidFill>
          <a:ln w="9525">
            <a:solidFill>
              <a:srgbClr val="FFFF00"/>
            </a:solidFill>
            <a:round/>
            <a:headEnd/>
            <a:tailEnd/>
          </a:ln>
        </p:spPr>
        <p:txBody>
          <a:bodyPr wrap="none" anchor="ctr"/>
          <a:lstStyle/>
          <a:p>
            <a:endParaRPr lang="es-ES_tradnl" sz="2400">
              <a:solidFill>
                <a:srgbClr val="000000"/>
              </a:solidFill>
              <a:latin typeface="Times New Roman" pitchFamily="18" charset="0"/>
            </a:endParaRPr>
          </a:p>
        </p:txBody>
      </p:sp>
      <p:sp>
        <p:nvSpPr>
          <p:cNvPr id="22542" name="23 CuadroTexto"/>
          <p:cNvSpPr txBox="1">
            <a:spLocks noChangeArrowheads="1"/>
          </p:cNvSpPr>
          <p:nvPr/>
        </p:nvSpPr>
        <p:spPr bwMode="auto">
          <a:xfrm>
            <a:off x="1900238" y="723900"/>
            <a:ext cx="5688012" cy="400050"/>
          </a:xfrm>
          <a:prstGeom prst="rect">
            <a:avLst/>
          </a:prstGeom>
          <a:noFill/>
          <a:ln w="9525">
            <a:noFill/>
            <a:miter lim="800000"/>
            <a:headEnd/>
            <a:tailEnd/>
          </a:ln>
        </p:spPr>
        <p:txBody>
          <a:bodyPr>
            <a:spAutoFit/>
          </a:bodyPr>
          <a:lstStyle/>
          <a:p>
            <a:r>
              <a:rPr lang="es-ES_tradnl" sz="2000" b="1">
                <a:solidFill>
                  <a:schemeClr val="bg1"/>
                </a:solidFill>
                <a:latin typeface="Calibri" pitchFamily="34" charset="0"/>
                <a:cs typeface="Calibri" pitchFamily="34" charset="0"/>
              </a:rPr>
              <a:t>Se producen cuando los tres astros están en línea.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763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7636" grpId="0" animBg="1"/>
      <p:bldP spid="47"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7634" name="Oval 2"/>
          <p:cNvSpPr>
            <a:spLocks noChangeArrowheads="1"/>
          </p:cNvSpPr>
          <p:nvPr/>
        </p:nvSpPr>
        <p:spPr bwMode="auto">
          <a:xfrm>
            <a:off x="2749550" y="2719388"/>
            <a:ext cx="3584575" cy="2835275"/>
          </a:xfrm>
          <a:prstGeom prst="ellipse">
            <a:avLst/>
          </a:prstGeom>
          <a:solidFill>
            <a:srgbClr val="66FFFF"/>
          </a:solidFill>
          <a:ln w="9525">
            <a:solidFill>
              <a:srgbClr val="66FFFF"/>
            </a:solidFill>
            <a:round/>
            <a:headEnd/>
            <a:tailEnd/>
          </a:ln>
        </p:spPr>
        <p:txBody>
          <a:bodyPr wrap="none" anchor="ctr"/>
          <a:lstStyle/>
          <a:p>
            <a:endParaRPr lang="es-ES_tradnl" sz="2400">
              <a:solidFill>
                <a:srgbClr val="000000"/>
              </a:solidFill>
              <a:latin typeface="Times New Roman" pitchFamily="18" charset="0"/>
            </a:endParaRPr>
          </a:p>
        </p:txBody>
      </p:sp>
      <p:graphicFrame>
        <p:nvGraphicFramePr>
          <p:cNvPr id="197635" name="Object 3"/>
          <p:cNvGraphicFramePr>
            <a:graphicFrameLocks noChangeAspect="1"/>
          </p:cNvGraphicFramePr>
          <p:nvPr/>
        </p:nvGraphicFramePr>
        <p:xfrm>
          <a:off x="3151188" y="2752725"/>
          <a:ext cx="2786062" cy="2786063"/>
        </p:xfrm>
        <a:graphic>
          <a:graphicData uri="http://schemas.openxmlformats.org/presentationml/2006/ole">
            <p:oleObj spid="_x0000_s23554" name="Fotografía de Photo Editor" r:id="rId3" imgW="3048426" imgH="3048426" progId="MSPhotoEd.3">
              <p:embed/>
            </p:oleObj>
          </a:graphicData>
        </a:graphic>
      </p:graphicFrame>
      <p:sp>
        <p:nvSpPr>
          <p:cNvPr id="197636" name="Oval 4"/>
          <p:cNvSpPr>
            <a:spLocks noChangeArrowheads="1"/>
          </p:cNvSpPr>
          <p:nvPr/>
        </p:nvSpPr>
        <p:spPr bwMode="auto">
          <a:xfrm>
            <a:off x="7994650" y="1063625"/>
            <a:ext cx="6281738" cy="6281738"/>
          </a:xfrm>
          <a:prstGeom prst="ellipse">
            <a:avLst/>
          </a:prstGeom>
          <a:solidFill>
            <a:srgbClr val="FFFF00"/>
          </a:solidFill>
          <a:ln w="9525">
            <a:solidFill>
              <a:srgbClr val="FFFF00"/>
            </a:solidFill>
            <a:round/>
            <a:headEnd/>
            <a:tailEnd/>
          </a:ln>
        </p:spPr>
        <p:txBody>
          <a:bodyPr wrap="none" anchor="ctr"/>
          <a:lstStyle/>
          <a:p>
            <a:endParaRPr lang="es-ES_tradnl" sz="2400">
              <a:solidFill>
                <a:srgbClr val="000000"/>
              </a:solidFill>
              <a:latin typeface="Times New Roman" pitchFamily="18" charset="0"/>
            </a:endParaRPr>
          </a:p>
        </p:txBody>
      </p:sp>
      <p:sp>
        <p:nvSpPr>
          <p:cNvPr id="197637" name="Rectangle 5"/>
          <p:cNvSpPr>
            <a:spLocks noChangeArrowheads="1"/>
          </p:cNvSpPr>
          <p:nvPr/>
        </p:nvSpPr>
        <p:spPr bwMode="auto">
          <a:xfrm>
            <a:off x="3727450" y="1703388"/>
            <a:ext cx="1847850" cy="669925"/>
          </a:xfrm>
          <a:prstGeom prst="rect">
            <a:avLst/>
          </a:prstGeom>
          <a:solidFill>
            <a:srgbClr val="C0C0C0"/>
          </a:solidFill>
          <a:ln w="9525">
            <a:noFill/>
            <a:miter lim="800000"/>
            <a:headEnd/>
            <a:tailEnd/>
          </a:ln>
        </p:spPr>
        <p:txBody>
          <a:bodyPr lIns="0" tIns="0" rIns="0" bIns="0">
            <a:spAutoFit/>
          </a:bodyPr>
          <a:lstStyle/>
          <a:p>
            <a:r>
              <a:rPr lang="es-ES_tradnl" sz="4400" b="1">
                <a:solidFill>
                  <a:srgbClr val="FF3300"/>
                </a:solidFill>
                <a:latin typeface="Times New Roman" pitchFamily="18" charset="0"/>
              </a:rPr>
              <a:t> t = 0 h</a:t>
            </a:r>
          </a:p>
        </p:txBody>
      </p:sp>
      <p:grpSp>
        <p:nvGrpSpPr>
          <p:cNvPr id="2" name="Group 6"/>
          <p:cNvGrpSpPr>
            <a:grpSpLocks/>
          </p:cNvGrpSpPr>
          <p:nvPr/>
        </p:nvGrpSpPr>
        <p:grpSpPr bwMode="auto">
          <a:xfrm>
            <a:off x="3165475" y="1703388"/>
            <a:ext cx="2786063" cy="3836987"/>
            <a:chOff x="1984" y="557"/>
            <a:chExt cx="1755" cy="2417"/>
          </a:xfrm>
        </p:grpSpPr>
        <p:graphicFrame>
          <p:nvGraphicFramePr>
            <p:cNvPr id="23558" name="Object 7"/>
            <p:cNvGraphicFramePr>
              <a:graphicFrameLocks noChangeAspect="1"/>
            </p:cNvGraphicFramePr>
            <p:nvPr/>
          </p:nvGraphicFramePr>
          <p:xfrm>
            <a:off x="1984" y="1219"/>
            <a:ext cx="1755" cy="1755"/>
          </p:xfrm>
          <a:graphic>
            <a:graphicData uri="http://schemas.openxmlformats.org/presentationml/2006/ole">
              <p:oleObj spid="_x0000_s23558" name="Fotografía de Photo Editor" r:id="rId4" imgW="3048426" imgH="3048426" progId="MSPhotoEd.3">
                <p:embed/>
              </p:oleObj>
            </a:graphicData>
          </a:graphic>
        </p:graphicFrame>
        <p:sp>
          <p:nvSpPr>
            <p:cNvPr id="23580" name="Rectangle 8"/>
            <p:cNvSpPr>
              <a:spLocks noChangeArrowheads="1"/>
            </p:cNvSpPr>
            <p:nvPr/>
          </p:nvSpPr>
          <p:spPr bwMode="auto">
            <a:xfrm>
              <a:off x="2348" y="557"/>
              <a:ext cx="1164" cy="422"/>
            </a:xfrm>
            <a:prstGeom prst="rect">
              <a:avLst/>
            </a:prstGeom>
            <a:solidFill>
              <a:srgbClr val="C0C0C0"/>
            </a:solidFill>
            <a:ln w="9525">
              <a:noFill/>
              <a:miter lim="800000"/>
              <a:headEnd/>
              <a:tailEnd/>
            </a:ln>
          </p:spPr>
          <p:txBody>
            <a:bodyPr lIns="0" tIns="0" rIns="0" bIns="0">
              <a:spAutoFit/>
            </a:bodyPr>
            <a:lstStyle/>
            <a:p>
              <a:r>
                <a:rPr lang="es-ES_tradnl" sz="4400" b="1">
                  <a:solidFill>
                    <a:srgbClr val="FF3300"/>
                  </a:solidFill>
                  <a:latin typeface="Times New Roman" pitchFamily="18" charset="0"/>
                </a:rPr>
                <a:t> t = 6 h</a:t>
              </a:r>
            </a:p>
          </p:txBody>
        </p:sp>
      </p:grpSp>
      <p:grpSp>
        <p:nvGrpSpPr>
          <p:cNvPr id="3" name="Group 9"/>
          <p:cNvGrpSpPr>
            <a:grpSpLocks/>
          </p:cNvGrpSpPr>
          <p:nvPr/>
        </p:nvGrpSpPr>
        <p:grpSpPr bwMode="auto">
          <a:xfrm>
            <a:off x="3154363" y="1655763"/>
            <a:ext cx="2787650" cy="3884612"/>
            <a:chOff x="1993" y="527"/>
            <a:chExt cx="1756" cy="2447"/>
          </a:xfrm>
        </p:grpSpPr>
        <p:graphicFrame>
          <p:nvGraphicFramePr>
            <p:cNvPr id="23557" name="Object 10"/>
            <p:cNvGraphicFramePr>
              <a:graphicFrameLocks noChangeAspect="1"/>
            </p:cNvGraphicFramePr>
            <p:nvPr/>
          </p:nvGraphicFramePr>
          <p:xfrm>
            <a:off x="1993" y="1218"/>
            <a:ext cx="1756" cy="1756"/>
          </p:xfrm>
          <a:graphic>
            <a:graphicData uri="http://schemas.openxmlformats.org/presentationml/2006/ole">
              <p:oleObj spid="_x0000_s23557" name="Fotografía de Photo Editor" r:id="rId5" imgW="3048426" imgH="3048426" progId="MSPhotoEd.3">
                <p:embed/>
              </p:oleObj>
            </a:graphicData>
          </a:graphic>
        </p:graphicFrame>
        <p:sp>
          <p:nvSpPr>
            <p:cNvPr id="23579" name="Rectangle 11"/>
            <p:cNvSpPr>
              <a:spLocks noChangeArrowheads="1"/>
            </p:cNvSpPr>
            <p:nvPr/>
          </p:nvSpPr>
          <p:spPr bwMode="auto">
            <a:xfrm>
              <a:off x="2284" y="527"/>
              <a:ext cx="1164" cy="422"/>
            </a:xfrm>
            <a:prstGeom prst="rect">
              <a:avLst/>
            </a:prstGeom>
            <a:solidFill>
              <a:srgbClr val="C0C0C0"/>
            </a:solidFill>
            <a:ln w="9525">
              <a:noFill/>
              <a:miter lim="800000"/>
              <a:headEnd/>
              <a:tailEnd/>
            </a:ln>
          </p:spPr>
          <p:txBody>
            <a:bodyPr lIns="0" tIns="0" rIns="0" bIns="0">
              <a:spAutoFit/>
            </a:bodyPr>
            <a:lstStyle/>
            <a:p>
              <a:r>
                <a:rPr lang="es-ES_tradnl" sz="4400" b="1">
                  <a:solidFill>
                    <a:srgbClr val="FF3300"/>
                  </a:solidFill>
                  <a:latin typeface="Times New Roman" pitchFamily="18" charset="0"/>
                </a:rPr>
                <a:t>t = 12 h</a:t>
              </a:r>
            </a:p>
          </p:txBody>
        </p:sp>
      </p:grpSp>
      <p:grpSp>
        <p:nvGrpSpPr>
          <p:cNvPr id="4" name="Group 12"/>
          <p:cNvGrpSpPr>
            <a:grpSpLocks/>
          </p:cNvGrpSpPr>
          <p:nvPr/>
        </p:nvGrpSpPr>
        <p:grpSpPr bwMode="auto">
          <a:xfrm>
            <a:off x="3154363" y="1652588"/>
            <a:ext cx="2757487" cy="3871912"/>
            <a:chOff x="1984" y="525"/>
            <a:chExt cx="1737" cy="2439"/>
          </a:xfrm>
        </p:grpSpPr>
        <p:sp>
          <p:nvSpPr>
            <p:cNvPr id="23578" name="Rectangle 13"/>
            <p:cNvSpPr>
              <a:spLocks noChangeArrowheads="1"/>
            </p:cNvSpPr>
            <p:nvPr/>
          </p:nvSpPr>
          <p:spPr bwMode="auto">
            <a:xfrm>
              <a:off x="2297" y="525"/>
              <a:ext cx="1164" cy="422"/>
            </a:xfrm>
            <a:prstGeom prst="rect">
              <a:avLst/>
            </a:prstGeom>
            <a:solidFill>
              <a:srgbClr val="C0C0C0"/>
            </a:solidFill>
            <a:ln w="9525">
              <a:noFill/>
              <a:miter lim="800000"/>
              <a:headEnd/>
              <a:tailEnd/>
            </a:ln>
          </p:spPr>
          <p:txBody>
            <a:bodyPr lIns="0" tIns="0" rIns="0" bIns="0">
              <a:spAutoFit/>
            </a:bodyPr>
            <a:lstStyle/>
            <a:p>
              <a:r>
                <a:rPr lang="es-ES_tradnl" sz="4400" b="1">
                  <a:solidFill>
                    <a:srgbClr val="FF3300"/>
                  </a:solidFill>
                  <a:latin typeface="Times New Roman" pitchFamily="18" charset="0"/>
                </a:rPr>
                <a:t>t = 18 h</a:t>
              </a:r>
            </a:p>
          </p:txBody>
        </p:sp>
        <p:graphicFrame>
          <p:nvGraphicFramePr>
            <p:cNvPr id="23556" name="Object 14"/>
            <p:cNvGraphicFramePr>
              <a:graphicFrameLocks noChangeAspect="1"/>
            </p:cNvGraphicFramePr>
            <p:nvPr/>
          </p:nvGraphicFramePr>
          <p:xfrm>
            <a:off x="1984" y="1227"/>
            <a:ext cx="1737" cy="1737"/>
          </p:xfrm>
          <a:graphic>
            <a:graphicData uri="http://schemas.openxmlformats.org/presentationml/2006/ole">
              <p:oleObj spid="_x0000_s23556" name="Fotografía de Photo Editor" r:id="rId6" imgW="3048426" imgH="3048426" progId="MSPhotoEd.3">
                <p:embed/>
              </p:oleObj>
            </a:graphicData>
          </a:graphic>
        </p:graphicFrame>
      </p:grpSp>
      <p:grpSp>
        <p:nvGrpSpPr>
          <p:cNvPr id="5" name="Group 15"/>
          <p:cNvGrpSpPr>
            <a:grpSpLocks/>
          </p:cNvGrpSpPr>
          <p:nvPr/>
        </p:nvGrpSpPr>
        <p:grpSpPr bwMode="auto">
          <a:xfrm>
            <a:off x="3155950" y="1676400"/>
            <a:ext cx="2786063" cy="3862388"/>
            <a:chOff x="1985" y="540"/>
            <a:chExt cx="1755" cy="2433"/>
          </a:xfrm>
        </p:grpSpPr>
        <p:graphicFrame>
          <p:nvGraphicFramePr>
            <p:cNvPr id="23555" name="Object 16"/>
            <p:cNvGraphicFramePr>
              <a:graphicFrameLocks noChangeAspect="1"/>
            </p:cNvGraphicFramePr>
            <p:nvPr/>
          </p:nvGraphicFramePr>
          <p:xfrm>
            <a:off x="1985" y="1218"/>
            <a:ext cx="1755" cy="1755"/>
          </p:xfrm>
          <a:graphic>
            <a:graphicData uri="http://schemas.openxmlformats.org/presentationml/2006/ole">
              <p:oleObj spid="_x0000_s23555" name="Fotografía de Photo Editor" r:id="rId7" imgW="3048426" imgH="3048426" progId="MSPhotoEd.3">
                <p:embed/>
              </p:oleObj>
            </a:graphicData>
          </a:graphic>
        </p:graphicFrame>
        <p:sp>
          <p:nvSpPr>
            <p:cNvPr id="23577" name="Rectangle 17"/>
            <p:cNvSpPr>
              <a:spLocks noChangeArrowheads="1"/>
            </p:cNvSpPr>
            <p:nvPr/>
          </p:nvSpPr>
          <p:spPr bwMode="auto">
            <a:xfrm>
              <a:off x="2303" y="540"/>
              <a:ext cx="1164" cy="422"/>
            </a:xfrm>
            <a:prstGeom prst="rect">
              <a:avLst/>
            </a:prstGeom>
            <a:solidFill>
              <a:srgbClr val="C0C0C0"/>
            </a:solidFill>
            <a:ln w="9525">
              <a:noFill/>
              <a:miter lim="800000"/>
              <a:headEnd/>
              <a:tailEnd/>
            </a:ln>
          </p:spPr>
          <p:txBody>
            <a:bodyPr lIns="0" tIns="0" rIns="0" bIns="0">
              <a:spAutoFit/>
            </a:bodyPr>
            <a:lstStyle/>
            <a:p>
              <a:r>
                <a:rPr lang="es-ES_tradnl" sz="4400" b="1">
                  <a:solidFill>
                    <a:srgbClr val="FF3300"/>
                  </a:solidFill>
                  <a:latin typeface="Times New Roman" pitchFamily="18" charset="0"/>
                </a:rPr>
                <a:t>t = 24 h</a:t>
              </a:r>
            </a:p>
          </p:txBody>
        </p:sp>
      </p:grpSp>
      <p:grpSp>
        <p:nvGrpSpPr>
          <p:cNvPr id="6" name="Group 18"/>
          <p:cNvGrpSpPr>
            <a:grpSpLocks/>
          </p:cNvGrpSpPr>
          <p:nvPr/>
        </p:nvGrpSpPr>
        <p:grpSpPr bwMode="auto">
          <a:xfrm>
            <a:off x="4211638" y="2459038"/>
            <a:ext cx="742950" cy="4122737"/>
            <a:chOff x="2653" y="1033"/>
            <a:chExt cx="468" cy="2597"/>
          </a:xfrm>
        </p:grpSpPr>
        <p:sp>
          <p:nvSpPr>
            <p:cNvPr id="23575" name="Line 19"/>
            <p:cNvSpPr>
              <a:spLocks noChangeShapeType="1"/>
            </p:cNvSpPr>
            <p:nvPr/>
          </p:nvSpPr>
          <p:spPr bwMode="auto">
            <a:xfrm>
              <a:off x="2871" y="1033"/>
              <a:ext cx="0" cy="2597"/>
            </a:xfrm>
            <a:prstGeom prst="line">
              <a:avLst/>
            </a:prstGeom>
            <a:noFill/>
            <a:ln w="28575">
              <a:solidFill>
                <a:schemeClr val="bg1"/>
              </a:solidFill>
              <a:prstDash val="dash"/>
              <a:round/>
              <a:headEnd/>
              <a:tailEnd/>
            </a:ln>
          </p:spPr>
          <p:txBody>
            <a:bodyPr/>
            <a:lstStyle/>
            <a:p>
              <a:endParaRPr lang="es-ES_tradnl"/>
            </a:p>
          </p:txBody>
        </p:sp>
        <p:sp>
          <p:nvSpPr>
            <p:cNvPr id="23576" name="Arc 20"/>
            <p:cNvSpPr>
              <a:spLocks/>
            </p:cNvSpPr>
            <p:nvPr/>
          </p:nvSpPr>
          <p:spPr bwMode="auto">
            <a:xfrm flipH="1">
              <a:off x="2653" y="3224"/>
              <a:ext cx="468" cy="339"/>
            </a:xfrm>
            <a:custGeom>
              <a:avLst/>
              <a:gdLst>
                <a:gd name="T0" fmla="*/ 0 w 43193"/>
                <a:gd name="T1" fmla="*/ 0 h 42143"/>
                <a:gd name="T2" fmla="*/ 0 w 43193"/>
                <a:gd name="T3" fmla="*/ 0 h 42143"/>
                <a:gd name="T4" fmla="*/ 0 w 43193"/>
                <a:gd name="T5" fmla="*/ 0 h 42143"/>
                <a:gd name="T6" fmla="*/ 0 60000 65536"/>
                <a:gd name="T7" fmla="*/ 0 60000 65536"/>
                <a:gd name="T8" fmla="*/ 0 60000 65536"/>
                <a:gd name="T9" fmla="*/ 0 w 43193"/>
                <a:gd name="T10" fmla="*/ 0 h 42143"/>
                <a:gd name="T11" fmla="*/ 43193 w 43193"/>
                <a:gd name="T12" fmla="*/ 42143 h 42143"/>
              </a:gdLst>
              <a:ahLst/>
              <a:cxnLst>
                <a:cxn ang="T6">
                  <a:pos x="T0" y="T1"/>
                </a:cxn>
                <a:cxn ang="T7">
                  <a:pos x="T2" y="T3"/>
                </a:cxn>
                <a:cxn ang="T8">
                  <a:pos x="T4" y="T5"/>
                </a:cxn>
              </a:cxnLst>
              <a:rect l="T9" t="T10" r="T11" b="T12"/>
              <a:pathLst>
                <a:path w="43193" h="42143" fill="none" extrusionOk="0">
                  <a:moveTo>
                    <a:pt x="28267" y="0"/>
                  </a:moveTo>
                  <a:cubicBezTo>
                    <a:pt x="37167" y="2891"/>
                    <a:pt x="43193" y="11185"/>
                    <a:pt x="43193" y="20543"/>
                  </a:cubicBezTo>
                  <a:cubicBezTo>
                    <a:pt x="43193" y="32472"/>
                    <a:pt x="33522" y="42143"/>
                    <a:pt x="21593" y="42143"/>
                  </a:cubicBezTo>
                  <a:cubicBezTo>
                    <a:pt x="9878" y="42143"/>
                    <a:pt x="299" y="32805"/>
                    <a:pt x="0" y="21094"/>
                  </a:cubicBezTo>
                </a:path>
                <a:path w="43193" h="42143" stroke="0" extrusionOk="0">
                  <a:moveTo>
                    <a:pt x="28267" y="0"/>
                  </a:moveTo>
                  <a:cubicBezTo>
                    <a:pt x="37167" y="2891"/>
                    <a:pt x="43193" y="11185"/>
                    <a:pt x="43193" y="20543"/>
                  </a:cubicBezTo>
                  <a:cubicBezTo>
                    <a:pt x="43193" y="32472"/>
                    <a:pt x="33522" y="42143"/>
                    <a:pt x="21593" y="42143"/>
                  </a:cubicBezTo>
                  <a:cubicBezTo>
                    <a:pt x="9878" y="42143"/>
                    <a:pt x="299" y="32805"/>
                    <a:pt x="0" y="21094"/>
                  </a:cubicBezTo>
                  <a:lnTo>
                    <a:pt x="21593" y="20543"/>
                  </a:lnTo>
                  <a:close/>
                </a:path>
              </a:pathLst>
            </a:custGeom>
            <a:noFill/>
            <a:ln w="38100">
              <a:solidFill>
                <a:srgbClr val="F8F200"/>
              </a:solidFill>
              <a:round/>
              <a:headEnd/>
              <a:tailEnd type="triangle" w="med" len="med"/>
            </a:ln>
          </p:spPr>
          <p:txBody>
            <a:bodyPr wrap="none" anchor="ctr"/>
            <a:lstStyle/>
            <a:p>
              <a:endParaRPr lang="es-ES_tradnl"/>
            </a:p>
          </p:txBody>
        </p:sp>
      </p:grpSp>
      <p:grpSp>
        <p:nvGrpSpPr>
          <p:cNvPr id="7" name="Group 21"/>
          <p:cNvGrpSpPr>
            <a:grpSpLocks/>
          </p:cNvGrpSpPr>
          <p:nvPr/>
        </p:nvGrpSpPr>
        <p:grpSpPr bwMode="auto">
          <a:xfrm>
            <a:off x="0" y="3476625"/>
            <a:ext cx="1376363" cy="1304925"/>
            <a:chOff x="0" y="1692"/>
            <a:chExt cx="867" cy="822"/>
          </a:xfrm>
        </p:grpSpPr>
        <p:grpSp>
          <p:nvGrpSpPr>
            <p:cNvPr id="23571" name="Group 22"/>
            <p:cNvGrpSpPr>
              <a:grpSpLocks/>
            </p:cNvGrpSpPr>
            <p:nvPr/>
          </p:nvGrpSpPr>
          <p:grpSpPr bwMode="auto">
            <a:xfrm>
              <a:off x="0" y="1692"/>
              <a:ext cx="858" cy="803"/>
              <a:chOff x="340" y="436"/>
              <a:chExt cx="1357" cy="1270"/>
            </a:xfrm>
          </p:grpSpPr>
          <p:pic>
            <p:nvPicPr>
              <p:cNvPr id="23573" name="Picture 23" descr="33698"/>
              <p:cNvPicPr>
                <a:picLocks noChangeAspect="1" noChangeArrowheads="1"/>
              </p:cNvPicPr>
              <p:nvPr/>
            </p:nvPicPr>
            <p:blipFill>
              <a:blip r:embed="rId8" cstate="print">
                <a:clrChange>
                  <a:clrFrom>
                    <a:srgbClr val="020202"/>
                  </a:clrFrom>
                  <a:clrTo>
                    <a:srgbClr val="020202">
                      <a:alpha val="0"/>
                    </a:srgbClr>
                  </a:clrTo>
                </a:clrChange>
              </a:blip>
              <a:srcRect/>
              <a:stretch>
                <a:fillRect/>
              </a:stretch>
            </p:blipFill>
            <p:spPr bwMode="auto">
              <a:xfrm>
                <a:off x="431" y="436"/>
                <a:ext cx="1266" cy="1266"/>
              </a:xfrm>
              <a:prstGeom prst="rect">
                <a:avLst/>
              </a:prstGeom>
              <a:noFill/>
              <a:ln w="9525">
                <a:noFill/>
                <a:miter lim="800000"/>
                <a:headEnd/>
                <a:tailEnd/>
              </a:ln>
            </p:spPr>
          </p:pic>
          <p:sp>
            <p:nvSpPr>
              <p:cNvPr id="23574" name="Rectangle 24"/>
              <p:cNvSpPr>
                <a:spLocks noChangeArrowheads="1"/>
              </p:cNvSpPr>
              <p:nvPr/>
            </p:nvSpPr>
            <p:spPr bwMode="auto">
              <a:xfrm>
                <a:off x="340" y="1616"/>
                <a:ext cx="453" cy="90"/>
              </a:xfrm>
              <a:prstGeom prst="rect">
                <a:avLst/>
              </a:prstGeom>
              <a:solidFill>
                <a:schemeClr val="tx1"/>
              </a:solidFill>
              <a:ln w="9525">
                <a:solidFill>
                  <a:schemeClr val="tx1"/>
                </a:solidFill>
                <a:miter lim="800000"/>
                <a:headEnd/>
                <a:tailEnd/>
              </a:ln>
            </p:spPr>
            <p:txBody>
              <a:bodyPr wrap="none" anchor="ctr"/>
              <a:lstStyle/>
              <a:p>
                <a:endParaRPr lang="es-ES_tradnl" sz="2400">
                  <a:solidFill>
                    <a:srgbClr val="000000"/>
                  </a:solidFill>
                  <a:latin typeface="Times New Roman" pitchFamily="18" charset="0"/>
                </a:endParaRPr>
              </a:p>
            </p:txBody>
          </p:sp>
        </p:grpSp>
        <p:sp>
          <p:nvSpPr>
            <p:cNvPr id="23572" name="Rectangle 25"/>
            <p:cNvSpPr>
              <a:spLocks noChangeArrowheads="1"/>
            </p:cNvSpPr>
            <p:nvPr/>
          </p:nvSpPr>
          <p:spPr bwMode="auto">
            <a:xfrm>
              <a:off x="782" y="2454"/>
              <a:ext cx="85" cy="60"/>
            </a:xfrm>
            <a:prstGeom prst="rect">
              <a:avLst/>
            </a:prstGeom>
            <a:solidFill>
              <a:schemeClr val="tx1"/>
            </a:solidFill>
            <a:ln w="9525">
              <a:solidFill>
                <a:schemeClr val="tx1"/>
              </a:solidFill>
              <a:miter lim="800000"/>
              <a:headEnd/>
              <a:tailEnd/>
            </a:ln>
          </p:spPr>
          <p:txBody>
            <a:bodyPr wrap="none" anchor="ctr"/>
            <a:lstStyle/>
            <a:p>
              <a:endParaRPr lang="es-ES_tradnl" sz="2400">
                <a:solidFill>
                  <a:srgbClr val="000000"/>
                </a:solidFill>
                <a:latin typeface="Times New Roman" pitchFamily="18" charset="0"/>
              </a:endParaRPr>
            </a:p>
          </p:txBody>
        </p:sp>
      </p:grpSp>
      <p:sp>
        <p:nvSpPr>
          <p:cNvPr id="26" name="Rectangle 2"/>
          <p:cNvSpPr txBox="1">
            <a:spLocks noChangeArrowheads="1"/>
          </p:cNvSpPr>
          <p:nvPr/>
        </p:nvSpPr>
        <p:spPr bwMode="auto">
          <a:xfrm>
            <a:off x="0" y="0"/>
            <a:ext cx="9144000" cy="704850"/>
          </a:xfrm>
          <a:prstGeom prst="rect">
            <a:avLst/>
          </a:prstGeom>
          <a:solidFill>
            <a:srgbClr val="1B1B51"/>
          </a:solidFill>
          <a:ln w="9525">
            <a:noFill/>
            <a:miter lim="800000"/>
            <a:headEnd/>
            <a:tailEnd/>
          </a:ln>
        </p:spPr>
        <p:txBody>
          <a:bodyPr anchor="ctr"/>
          <a:lstStyle/>
          <a:p>
            <a:pPr algn="ctr">
              <a:defRPr/>
            </a:pPr>
            <a:r>
              <a:rPr lang="es-ES_tradnl" sz="3600" b="1" kern="0">
                <a:solidFill>
                  <a:srgbClr val="FFFF00"/>
                </a:solidFill>
                <a:latin typeface="Calibri" pitchFamily="34" charset="0"/>
                <a:ea typeface="+mj-ea"/>
                <a:cs typeface="+mj-cs"/>
              </a:rPr>
              <a:t>MAREAS VIVAS</a:t>
            </a:r>
            <a:endParaRPr lang="es-ES_tradnl" sz="3600" b="1" kern="0" dirty="0">
              <a:solidFill>
                <a:srgbClr val="FFFF00"/>
              </a:solidFill>
              <a:latin typeface="Calibri" pitchFamily="34" charset="0"/>
              <a:ea typeface="+mj-ea"/>
              <a:cs typeface="+mj-cs"/>
            </a:endParaRPr>
          </a:p>
        </p:txBody>
      </p:sp>
      <p:sp>
        <p:nvSpPr>
          <p:cNvPr id="23570" name="27 CuadroTexto"/>
          <p:cNvSpPr txBox="1">
            <a:spLocks noChangeArrowheads="1"/>
          </p:cNvSpPr>
          <p:nvPr/>
        </p:nvSpPr>
        <p:spPr bwMode="auto">
          <a:xfrm>
            <a:off x="746125" y="723900"/>
            <a:ext cx="7856538" cy="708025"/>
          </a:xfrm>
          <a:prstGeom prst="rect">
            <a:avLst/>
          </a:prstGeom>
          <a:noFill/>
          <a:ln w="9525">
            <a:noFill/>
            <a:miter lim="800000"/>
            <a:headEnd/>
            <a:tailEnd/>
          </a:ln>
        </p:spPr>
        <p:txBody>
          <a:bodyPr>
            <a:spAutoFit/>
          </a:bodyPr>
          <a:lstStyle/>
          <a:p>
            <a:pPr algn="ctr"/>
            <a:r>
              <a:rPr lang="es-ES_tradnl" sz="2000" b="1">
                <a:solidFill>
                  <a:srgbClr val="FFFFFF"/>
                </a:solidFill>
                <a:latin typeface="Calibri" pitchFamily="34" charset="0"/>
                <a:cs typeface="Calibri" pitchFamily="34" charset="0"/>
              </a:rPr>
              <a:t>Se producen cuando los tres astros están en línea, debido a que las atracciones gravitatoria del Sol y de la Luna se suman.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1976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763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499"/>
                                          </p:stCondLst>
                                        </p:cTn>
                                        <p:tgtEl>
                                          <p:spTgt spid="19763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499"/>
                                          </p:stCondLst>
                                        </p:cTn>
                                        <p:tgtEl>
                                          <p:spTgt spid="19763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nodeType="clickEffect">
                                  <p:stCondLst>
                                    <p:cond delay="0"/>
                                  </p:stCondLst>
                                  <p:childTnLst>
                                    <p:set>
                                      <p:cBhvr>
                                        <p:cTn id="28" dur="1" fill="hold">
                                          <p:stCondLst>
                                            <p:cond delay="0"/>
                                          </p:stCondLst>
                                        </p:cTn>
                                        <p:tgtEl>
                                          <p:spTgt spid="197635"/>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197637"/>
                                        </p:tgtEl>
                                        <p:attrNameLst>
                                          <p:attrName>style.visibility</p:attrName>
                                        </p:attrNameLst>
                                      </p:cBhvr>
                                      <p:to>
                                        <p:strVal val="hidden"/>
                                      </p:to>
                                    </p:set>
                                  </p:childTnLst>
                                </p:cTn>
                              </p:par>
                              <p:par>
                                <p:cTn id="31" presetID="1" presetClass="entr" presetSubtype="0" fill="hold" nodeType="withEffect">
                                  <p:stCondLst>
                                    <p:cond delay="0"/>
                                  </p:stCondLst>
                                  <p:childTnLst>
                                    <p:set>
                                      <p:cBhvr>
                                        <p:cTn id="32" dur="1" fill="hold">
                                          <p:stCondLst>
                                            <p:cond delay="499"/>
                                          </p:stCondLst>
                                        </p:cTn>
                                        <p:tgtEl>
                                          <p:spTgt spid="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0"/>
                                          </p:stCondLst>
                                        </p:cTn>
                                        <p:tgtEl>
                                          <p:spTgt spid="2"/>
                                        </p:tgtEl>
                                        <p:attrNameLst>
                                          <p:attrName>style.visibility</p:attrName>
                                        </p:attrNameLst>
                                      </p:cBhvr>
                                      <p:to>
                                        <p:strVal val="hidden"/>
                                      </p:to>
                                    </p:set>
                                  </p:childTnLst>
                                </p:cTn>
                              </p:par>
                              <p:par>
                                <p:cTn id="37" presetID="1" presetClass="entr" presetSubtype="0" fill="hold" nodeType="withEffect">
                                  <p:stCondLst>
                                    <p:cond delay="0"/>
                                  </p:stCondLst>
                                  <p:childTnLst>
                                    <p:set>
                                      <p:cBhvr>
                                        <p:cTn id="38" dur="1" fill="hold">
                                          <p:stCondLst>
                                            <p:cond delay="499"/>
                                          </p:stCondLst>
                                        </p:cTn>
                                        <p:tgtEl>
                                          <p:spTgt spid="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3"/>
                                        </p:tgtEl>
                                        <p:attrNameLst>
                                          <p:attrName>style.visibility</p:attrName>
                                        </p:attrNameLst>
                                      </p:cBhvr>
                                      <p:to>
                                        <p:strVal val="hidden"/>
                                      </p:to>
                                    </p:set>
                                  </p:childTnLst>
                                </p:cTn>
                              </p:par>
                              <p:par>
                                <p:cTn id="43" presetID="1" presetClass="entr" presetSubtype="0" fill="hold" nodeType="withEffect">
                                  <p:stCondLst>
                                    <p:cond delay="0"/>
                                  </p:stCondLst>
                                  <p:childTnLst>
                                    <p:set>
                                      <p:cBhvr>
                                        <p:cTn id="44" dur="1" fill="hold">
                                          <p:stCondLst>
                                            <p:cond delay="499"/>
                                          </p:stCondLst>
                                        </p:cTn>
                                        <p:tgtEl>
                                          <p:spTgt spid="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nodeType="clickEffect">
                                  <p:stCondLst>
                                    <p:cond delay="0"/>
                                  </p:stCondLst>
                                  <p:childTnLst>
                                    <p:set>
                                      <p:cBhvr>
                                        <p:cTn id="48" dur="1" fill="hold">
                                          <p:stCondLst>
                                            <p:cond delay="0"/>
                                          </p:stCondLst>
                                        </p:cTn>
                                        <p:tgtEl>
                                          <p:spTgt spid="4"/>
                                        </p:tgtEl>
                                        <p:attrNameLst>
                                          <p:attrName>style.visibility</p:attrName>
                                        </p:attrNameLst>
                                      </p:cBhvr>
                                      <p:to>
                                        <p:strVal val="hidden"/>
                                      </p:to>
                                    </p:set>
                                  </p:childTnLst>
                                </p:cTn>
                              </p:par>
                              <p:par>
                                <p:cTn id="49" presetID="1" presetClass="entr" presetSubtype="0" fill="hold" nodeType="withEffect">
                                  <p:stCondLst>
                                    <p:cond delay="0"/>
                                  </p:stCondLst>
                                  <p:childTnLst>
                                    <p:set>
                                      <p:cBhvr>
                                        <p:cTn id="50" dur="1" fill="hold">
                                          <p:stCondLst>
                                            <p:cond delay="499"/>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7634" grpId="0" animBg="1"/>
      <p:bldP spid="197636" grpId="0" animBg="1"/>
      <p:bldP spid="197637" grpId="0" animBg="1" autoUpdateAnimBg="0"/>
      <p:bldP spid="197637" grpId="1" animBg="1"/>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9" name="48 Elipse"/>
          <p:cNvSpPr/>
          <p:nvPr/>
        </p:nvSpPr>
        <p:spPr>
          <a:xfrm>
            <a:off x="1250950" y="2057400"/>
            <a:ext cx="4235450" cy="4235450"/>
          </a:xfrm>
          <a:prstGeom prst="ellipse">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a:solidFill>
                <a:srgbClr val="FFFFFF"/>
              </a:solidFill>
            </a:endParaRPr>
          </a:p>
        </p:txBody>
      </p:sp>
      <p:cxnSp>
        <p:nvCxnSpPr>
          <p:cNvPr id="35" name="34 Conector recto"/>
          <p:cNvCxnSpPr/>
          <p:nvPr/>
        </p:nvCxnSpPr>
        <p:spPr>
          <a:xfrm>
            <a:off x="3381375" y="4151313"/>
            <a:ext cx="7053263"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197636" name="Oval 4"/>
          <p:cNvSpPr>
            <a:spLocks noChangeArrowheads="1"/>
          </p:cNvSpPr>
          <p:nvPr/>
        </p:nvSpPr>
        <p:spPr bwMode="auto">
          <a:xfrm>
            <a:off x="8366125" y="3122613"/>
            <a:ext cx="2038350" cy="2038350"/>
          </a:xfrm>
          <a:prstGeom prst="ellipse">
            <a:avLst/>
          </a:prstGeom>
          <a:solidFill>
            <a:srgbClr val="FFFF00"/>
          </a:solidFill>
          <a:ln w="9525">
            <a:solidFill>
              <a:srgbClr val="FFFF00"/>
            </a:solidFill>
            <a:round/>
            <a:headEnd/>
            <a:tailEnd/>
          </a:ln>
        </p:spPr>
        <p:txBody>
          <a:bodyPr wrap="none" anchor="ctr"/>
          <a:lstStyle/>
          <a:p>
            <a:endParaRPr lang="es-ES_tradnl" sz="2400">
              <a:solidFill>
                <a:srgbClr val="000000"/>
              </a:solidFill>
              <a:latin typeface="Times New Roman" pitchFamily="18" charset="0"/>
            </a:endParaRPr>
          </a:p>
        </p:txBody>
      </p:sp>
      <p:sp>
        <p:nvSpPr>
          <p:cNvPr id="26" name="Rectangle 2"/>
          <p:cNvSpPr txBox="1">
            <a:spLocks noChangeArrowheads="1"/>
          </p:cNvSpPr>
          <p:nvPr/>
        </p:nvSpPr>
        <p:spPr bwMode="auto">
          <a:xfrm>
            <a:off x="0" y="0"/>
            <a:ext cx="9144000" cy="704850"/>
          </a:xfrm>
          <a:prstGeom prst="rect">
            <a:avLst/>
          </a:prstGeom>
          <a:solidFill>
            <a:srgbClr val="1B1B51"/>
          </a:solidFill>
          <a:ln w="9525">
            <a:noFill/>
            <a:miter lim="800000"/>
            <a:headEnd/>
            <a:tailEnd/>
          </a:ln>
        </p:spPr>
        <p:txBody>
          <a:bodyPr anchor="ctr"/>
          <a:lstStyle/>
          <a:p>
            <a:pPr algn="ctr">
              <a:defRPr/>
            </a:pPr>
            <a:r>
              <a:rPr lang="es-ES_tradnl" sz="3600" b="1" kern="0" dirty="0">
                <a:solidFill>
                  <a:srgbClr val="FFFF00"/>
                </a:solidFill>
                <a:latin typeface="Calibri" pitchFamily="34" charset="0"/>
              </a:rPr>
              <a:t>MAREAS MUERTAS</a:t>
            </a:r>
          </a:p>
        </p:txBody>
      </p:sp>
      <p:grpSp>
        <p:nvGrpSpPr>
          <p:cNvPr id="2" name="Group 3"/>
          <p:cNvGrpSpPr>
            <a:grpSpLocks/>
          </p:cNvGrpSpPr>
          <p:nvPr/>
        </p:nvGrpSpPr>
        <p:grpSpPr bwMode="auto">
          <a:xfrm>
            <a:off x="2760663" y="3511550"/>
            <a:ext cx="1257300" cy="1257300"/>
            <a:chOff x="507" y="1118"/>
            <a:chExt cx="1010" cy="1010"/>
          </a:xfrm>
        </p:grpSpPr>
        <p:sp>
          <p:nvSpPr>
            <p:cNvPr id="32" name="Oval 4"/>
            <p:cNvSpPr>
              <a:spLocks noChangeArrowheads="1"/>
            </p:cNvSpPr>
            <p:nvPr/>
          </p:nvSpPr>
          <p:spPr bwMode="auto">
            <a:xfrm>
              <a:off x="507" y="1118"/>
              <a:ext cx="1010" cy="1010"/>
            </a:xfrm>
            <a:prstGeom prst="ellipse">
              <a:avLst/>
            </a:prstGeom>
            <a:solidFill>
              <a:srgbClr val="BBE0E3"/>
            </a:solidFill>
            <a:ln w="9525">
              <a:noFill/>
              <a:round/>
              <a:headEnd/>
              <a:tailEnd/>
            </a:ln>
          </p:spPr>
          <p:txBody>
            <a:bodyPr wrap="none" anchor="ctr"/>
            <a:lstStyle/>
            <a:p>
              <a:pPr>
                <a:defRPr/>
              </a:pPr>
              <a:endParaRPr lang="es-ES_tradnl" sz="2400" kern="0">
                <a:solidFill>
                  <a:srgbClr val="000000"/>
                </a:solidFill>
                <a:latin typeface="Times New Roman"/>
              </a:endParaRPr>
            </a:p>
          </p:txBody>
        </p:sp>
        <p:graphicFrame>
          <p:nvGraphicFramePr>
            <p:cNvPr id="24578" name="Object 5"/>
            <p:cNvGraphicFramePr>
              <a:graphicFrameLocks noChangeAspect="1"/>
            </p:cNvGraphicFramePr>
            <p:nvPr/>
          </p:nvGraphicFramePr>
          <p:xfrm>
            <a:off x="604" y="1223"/>
            <a:ext cx="810" cy="810"/>
          </p:xfrm>
          <a:graphic>
            <a:graphicData uri="http://schemas.openxmlformats.org/presentationml/2006/ole">
              <p:oleObj spid="_x0000_s24578" name="Fotografía de Photo Editor" r:id="rId3" imgW="3048426" imgH="3048426" progId="MSPhotoEd.3">
                <p:embed/>
              </p:oleObj>
            </a:graphicData>
          </a:graphic>
        </p:graphicFrame>
      </p:grpSp>
      <p:sp>
        <p:nvSpPr>
          <p:cNvPr id="24585" name="23 CuadroTexto"/>
          <p:cNvSpPr txBox="1">
            <a:spLocks noChangeArrowheads="1"/>
          </p:cNvSpPr>
          <p:nvPr/>
        </p:nvSpPr>
        <p:spPr bwMode="auto">
          <a:xfrm>
            <a:off x="438150" y="717550"/>
            <a:ext cx="8167688" cy="708025"/>
          </a:xfrm>
          <a:prstGeom prst="rect">
            <a:avLst/>
          </a:prstGeom>
          <a:noFill/>
          <a:ln w="9525">
            <a:noFill/>
            <a:miter lim="800000"/>
            <a:headEnd/>
            <a:tailEnd/>
          </a:ln>
        </p:spPr>
        <p:txBody>
          <a:bodyPr>
            <a:spAutoFit/>
          </a:bodyPr>
          <a:lstStyle/>
          <a:p>
            <a:pPr algn="ctr"/>
            <a:r>
              <a:rPr lang="es-ES_tradnl" sz="2000" b="1">
                <a:solidFill>
                  <a:srgbClr val="FFFFFF"/>
                </a:solidFill>
                <a:latin typeface="Calibri" pitchFamily="34" charset="0"/>
                <a:cs typeface="Calibri" pitchFamily="34" charset="0"/>
              </a:rPr>
              <a:t>Se producen cuando los tres astros están en cuadratura</a:t>
            </a:r>
          </a:p>
          <a:p>
            <a:pPr algn="ctr"/>
            <a:r>
              <a:rPr lang="es-ES_tradnl" sz="2000" b="1">
                <a:solidFill>
                  <a:srgbClr val="FFFFFF"/>
                </a:solidFill>
                <a:latin typeface="Calibri" pitchFamily="34" charset="0"/>
                <a:cs typeface="Calibri" pitchFamily="34" charset="0"/>
              </a:rPr>
              <a:t> (en el cuarto creciente y en el cuarto menguante), </a:t>
            </a:r>
          </a:p>
        </p:txBody>
      </p:sp>
      <p:cxnSp>
        <p:nvCxnSpPr>
          <p:cNvPr id="30" name="29 Conector recto"/>
          <p:cNvCxnSpPr/>
          <p:nvPr/>
        </p:nvCxnSpPr>
        <p:spPr>
          <a:xfrm>
            <a:off x="3363913" y="1925638"/>
            <a:ext cx="0" cy="421005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53" name="52 Forma libre"/>
          <p:cNvSpPr/>
          <p:nvPr/>
        </p:nvSpPr>
        <p:spPr>
          <a:xfrm rot="-2160000">
            <a:off x="4872038" y="2727325"/>
            <a:ext cx="288925" cy="274638"/>
          </a:xfrm>
          <a:custGeom>
            <a:avLst/>
            <a:gdLst>
              <a:gd name="connsiteX0" fmla="*/ 0 w 1443789"/>
              <a:gd name="connsiteY0" fmla="*/ 721895 h 757989"/>
              <a:gd name="connsiteX1" fmla="*/ 745958 w 1443789"/>
              <a:gd name="connsiteY1" fmla="*/ 0 h 757989"/>
              <a:gd name="connsiteX2" fmla="*/ 1443789 w 1443789"/>
              <a:gd name="connsiteY2" fmla="*/ 757989 h 757989"/>
              <a:gd name="connsiteX3" fmla="*/ 733926 w 1443789"/>
              <a:gd name="connsiteY3" fmla="*/ 505326 h 757989"/>
              <a:gd name="connsiteX4" fmla="*/ 0 w 1443789"/>
              <a:gd name="connsiteY4" fmla="*/ 721895 h 757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3789" h="757989">
                <a:moveTo>
                  <a:pt x="0" y="721895"/>
                </a:moveTo>
                <a:lnTo>
                  <a:pt x="745958" y="0"/>
                </a:lnTo>
                <a:lnTo>
                  <a:pt x="1443789" y="757989"/>
                </a:lnTo>
                <a:lnTo>
                  <a:pt x="733926" y="505326"/>
                </a:lnTo>
                <a:lnTo>
                  <a:pt x="0" y="721895"/>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dirty="0">
              <a:solidFill>
                <a:srgbClr val="5BFFA5"/>
              </a:solidFill>
            </a:endParaRPr>
          </a:p>
        </p:txBody>
      </p:sp>
      <p:sp>
        <p:nvSpPr>
          <p:cNvPr id="54" name="53 Forma libre"/>
          <p:cNvSpPr/>
          <p:nvPr/>
        </p:nvSpPr>
        <p:spPr>
          <a:xfrm rot="-8700000">
            <a:off x="1550988" y="2727325"/>
            <a:ext cx="290512" cy="274638"/>
          </a:xfrm>
          <a:custGeom>
            <a:avLst/>
            <a:gdLst>
              <a:gd name="connsiteX0" fmla="*/ 0 w 1443789"/>
              <a:gd name="connsiteY0" fmla="*/ 721895 h 757989"/>
              <a:gd name="connsiteX1" fmla="*/ 745958 w 1443789"/>
              <a:gd name="connsiteY1" fmla="*/ 0 h 757989"/>
              <a:gd name="connsiteX2" fmla="*/ 1443789 w 1443789"/>
              <a:gd name="connsiteY2" fmla="*/ 757989 h 757989"/>
              <a:gd name="connsiteX3" fmla="*/ 733926 w 1443789"/>
              <a:gd name="connsiteY3" fmla="*/ 505326 h 757989"/>
              <a:gd name="connsiteX4" fmla="*/ 0 w 1443789"/>
              <a:gd name="connsiteY4" fmla="*/ 721895 h 757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3789" h="757989">
                <a:moveTo>
                  <a:pt x="0" y="721895"/>
                </a:moveTo>
                <a:lnTo>
                  <a:pt x="745958" y="0"/>
                </a:lnTo>
                <a:lnTo>
                  <a:pt x="1443789" y="757989"/>
                </a:lnTo>
                <a:lnTo>
                  <a:pt x="733926" y="505326"/>
                </a:lnTo>
                <a:lnTo>
                  <a:pt x="0" y="721895"/>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dirty="0">
              <a:solidFill>
                <a:srgbClr val="5BFFA5"/>
              </a:solidFill>
            </a:endParaRPr>
          </a:p>
        </p:txBody>
      </p:sp>
      <p:sp>
        <p:nvSpPr>
          <p:cNvPr id="55" name="54 Forma libre"/>
          <p:cNvSpPr/>
          <p:nvPr/>
        </p:nvSpPr>
        <p:spPr>
          <a:xfrm rot="2100000">
            <a:off x="4872038" y="5362575"/>
            <a:ext cx="288925" cy="274638"/>
          </a:xfrm>
          <a:custGeom>
            <a:avLst/>
            <a:gdLst>
              <a:gd name="connsiteX0" fmla="*/ 0 w 1443789"/>
              <a:gd name="connsiteY0" fmla="*/ 721895 h 757989"/>
              <a:gd name="connsiteX1" fmla="*/ 745958 w 1443789"/>
              <a:gd name="connsiteY1" fmla="*/ 0 h 757989"/>
              <a:gd name="connsiteX2" fmla="*/ 1443789 w 1443789"/>
              <a:gd name="connsiteY2" fmla="*/ 757989 h 757989"/>
              <a:gd name="connsiteX3" fmla="*/ 733926 w 1443789"/>
              <a:gd name="connsiteY3" fmla="*/ 505326 h 757989"/>
              <a:gd name="connsiteX4" fmla="*/ 0 w 1443789"/>
              <a:gd name="connsiteY4" fmla="*/ 721895 h 757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3789" h="757989">
                <a:moveTo>
                  <a:pt x="0" y="721895"/>
                </a:moveTo>
                <a:lnTo>
                  <a:pt x="745958" y="0"/>
                </a:lnTo>
                <a:lnTo>
                  <a:pt x="1443789" y="757989"/>
                </a:lnTo>
                <a:lnTo>
                  <a:pt x="733926" y="505326"/>
                </a:lnTo>
                <a:lnTo>
                  <a:pt x="0" y="721895"/>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dirty="0">
              <a:solidFill>
                <a:srgbClr val="5BFFA5"/>
              </a:solidFill>
            </a:endParaRPr>
          </a:p>
        </p:txBody>
      </p:sp>
      <p:sp>
        <p:nvSpPr>
          <p:cNvPr id="56" name="55 Forma libre"/>
          <p:cNvSpPr/>
          <p:nvPr/>
        </p:nvSpPr>
        <p:spPr>
          <a:xfrm rot="8100000">
            <a:off x="1550988" y="5362575"/>
            <a:ext cx="290512" cy="274638"/>
          </a:xfrm>
          <a:custGeom>
            <a:avLst/>
            <a:gdLst>
              <a:gd name="connsiteX0" fmla="*/ 0 w 1443789"/>
              <a:gd name="connsiteY0" fmla="*/ 721895 h 757989"/>
              <a:gd name="connsiteX1" fmla="*/ 745958 w 1443789"/>
              <a:gd name="connsiteY1" fmla="*/ 0 h 757989"/>
              <a:gd name="connsiteX2" fmla="*/ 1443789 w 1443789"/>
              <a:gd name="connsiteY2" fmla="*/ 757989 h 757989"/>
              <a:gd name="connsiteX3" fmla="*/ 733926 w 1443789"/>
              <a:gd name="connsiteY3" fmla="*/ 505326 h 757989"/>
              <a:gd name="connsiteX4" fmla="*/ 0 w 1443789"/>
              <a:gd name="connsiteY4" fmla="*/ 721895 h 757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3789" h="757989">
                <a:moveTo>
                  <a:pt x="0" y="721895"/>
                </a:moveTo>
                <a:lnTo>
                  <a:pt x="745958" y="0"/>
                </a:lnTo>
                <a:lnTo>
                  <a:pt x="1443789" y="757989"/>
                </a:lnTo>
                <a:lnTo>
                  <a:pt x="733926" y="505326"/>
                </a:lnTo>
                <a:lnTo>
                  <a:pt x="0" y="721895"/>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dirty="0">
              <a:solidFill>
                <a:srgbClr val="5BFFA5"/>
              </a:solidFill>
            </a:endParaRPr>
          </a:p>
        </p:txBody>
      </p:sp>
      <p:sp>
        <p:nvSpPr>
          <p:cNvPr id="24591" name="56 CuadroTexto"/>
          <p:cNvSpPr txBox="1">
            <a:spLocks noChangeArrowheads="1"/>
          </p:cNvSpPr>
          <p:nvPr/>
        </p:nvSpPr>
        <p:spPr bwMode="auto">
          <a:xfrm>
            <a:off x="2538413" y="2417763"/>
            <a:ext cx="1660525" cy="647700"/>
          </a:xfrm>
          <a:prstGeom prst="rect">
            <a:avLst/>
          </a:prstGeom>
          <a:noFill/>
          <a:ln w="9525">
            <a:noFill/>
            <a:miter lim="800000"/>
            <a:headEnd/>
            <a:tailEnd/>
          </a:ln>
        </p:spPr>
        <p:txBody>
          <a:bodyPr>
            <a:spAutoFit/>
          </a:bodyPr>
          <a:lstStyle/>
          <a:p>
            <a:pPr algn="ctr"/>
            <a:r>
              <a:rPr lang="es-ES_tradnl" b="1">
                <a:solidFill>
                  <a:srgbClr val="FFFFFF"/>
                </a:solidFill>
                <a:latin typeface="Calibri" pitchFamily="34" charset="0"/>
                <a:cs typeface="Calibri" pitchFamily="34" charset="0"/>
              </a:rPr>
              <a:t>Cuarto creciente</a:t>
            </a:r>
          </a:p>
        </p:txBody>
      </p:sp>
      <p:sp>
        <p:nvSpPr>
          <p:cNvPr id="24592" name="57 CuadroTexto"/>
          <p:cNvSpPr txBox="1">
            <a:spLocks noChangeArrowheads="1"/>
          </p:cNvSpPr>
          <p:nvPr/>
        </p:nvSpPr>
        <p:spPr bwMode="auto">
          <a:xfrm>
            <a:off x="2538413" y="5221288"/>
            <a:ext cx="1660525" cy="646112"/>
          </a:xfrm>
          <a:prstGeom prst="rect">
            <a:avLst/>
          </a:prstGeom>
          <a:noFill/>
          <a:ln w="9525">
            <a:noFill/>
            <a:miter lim="800000"/>
            <a:headEnd/>
            <a:tailEnd/>
          </a:ln>
        </p:spPr>
        <p:txBody>
          <a:bodyPr>
            <a:spAutoFit/>
          </a:bodyPr>
          <a:lstStyle/>
          <a:p>
            <a:pPr algn="ctr"/>
            <a:r>
              <a:rPr lang="es-ES_tradnl" b="1">
                <a:solidFill>
                  <a:srgbClr val="FFFFFF"/>
                </a:solidFill>
                <a:latin typeface="Calibri" pitchFamily="34" charset="0"/>
                <a:cs typeface="Calibri" pitchFamily="34" charset="0"/>
              </a:rPr>
              <a:t>Cuarto menguante</a:t>
            </a:r>
          </a:p>
        </p:txBody>
      </p:sp>
      <p:grpSp>
        <p:nvGrpSpPr>
          <p:cNvPr id="24593" name="Group 19"/>
          <p:cNvGrpSpPr>
            <a:grpSpLocks/>
          </p:cNvGrpSpPr>
          <p:nvPr/>
        </p:nvGrpSpPr>
        <p:grpSpPr bwMode="auto">
          <a:xfrm>
            <a:off x="3132138" y="1708150"/>
            <a:ext cx="568325" cy="739775"/>
            <a:chOff x="2037" y="884"/>
            <a:chExt cx="529" cy="688"/>
          </a:xfrm>
        </p:grpSpPr>
        <p:pic>
          <p:nvPicPr>
            <p:cNvPr id="24597" name="Picture 20" descr="15644"/>
            <p:cNvPicPr>
              <a:picLocks noChangeAspect="1" noChangeArrowheads="1"/>
            </p:cNvPicPr>
            <p:nvPr/>
          </p:nvPicPr>
          <p:blipFill>
            <a:blip r:embed="rId4" cstate="print">
              <a:clrChange>
                <a:clrFrom>
                  <a:srgbClr val="100C03"/>
                </a:clrFrom>
                <a:clrTo>
                  <a:srgbClr val="100C03">
                    <a:alpha val="0"/>
                  </a:srgbClr>
                </a:clrTo>
              </a:clrChange>
            </a:blip>
            <a:srcRect/>
            <a:stretch>
              <a:fillRect/>
            </a:stretch>
          </p:blipFill>
          <p:spPr bwMode="auto">
            <a:xfrm>
              <a:off x="2037" y="884"/>
              <a:ext cx="529" cy="688"/>
            </a:xfrm>
            <a:prstGeom prst="rect">
              <a:avLst/>
            </a:prstGeom>
            <a:noFill/>
            <a:ln w="9525">
              <a:noFill/>
              <a:miter lim="800000"/>
              <a:headEnd/>
              <a:tailEnd/>
            </a:ln>
          </p:spPr>
        </p:pic>
        <p:sp>
          <p:nvSpPr>
            <p:cNvPr id="24598" name="Rectangle 21"/>
            <p:cNvSpPr>
              <a:spLocks noChangeArrowheads="1"/>
            </p:cNvSpPr>
            <p:nvPr/>
          </p:nvSpPr>
          <p:spPr bwMode="auto">
            <a:xfrm>
              <a:off x="2361" y="1512"/>
              <a:ext cx="102" cy="56"/>
            </a:xfrm>
            <a:prstGeom prst="rect">
              <a:avLst/>
            </a:prstGeom>
            <a:solidFill>
              <a:schemeClr val="tx1"/>
            </a:solidFill>
            <a:ln w="9525">
              <a:solidFill>
                <a:schemeClr val="tx1"/>
              </a:solidFill>
              <a:miter lim="800000"/>
              <a:headEnd/>
              <a:tailEnd/>
            </a:ln>
          </p:spPr>
          <p:txBody>
            <a:bodyPr wrap="none" anchor="ctr"/>
            <a:lstStyle/>
            <a:p>
              <a:endParaRPr lang="es-ES_tradnl" sz="2400">
                <a:solidFill>
                  <a:srgbClr val="000000"/>
                </a:solidFill>
                <a:latin typeface="Times New Roman" pitchFamily="18" charset="0"/>
              </a:endParaRPr>
            </a:p>
          </p:txBody>
        </p:sp>
      </p:grpSp>
      <p:grpSp>
        <p:nvGrpSpPr>
          <p:cNvPr id="24594" name="Group 19"/>
          <p:cNvGrpSpPr>
            <a:grpSpLocks/>
          </p:cNvGrpSpPr>
          <p:nvPr/>
        </p:nvGrpSpPr>
        <p:grpSpPr bwMode="auto">
          <a:xfrm>
            <a:off x="3132138" y="5872163"/>
            <a:ext cx="568325" cy="738187"/>
            <a:chOff x="2037" y="884"/>
            <a:chExt cx="529" cy="688"/>
          </a:xfrm>
        </p:grpSpPr>
        <p:pic>
          <p:nvPicPr>
            <p:cNvPr id="24595" name="Picture 20" descr="15644"/>
            <p:cNvPicPr>
              <a:picLocks noChangeAspect="1" noChangeArrowheads="1"/>
            </p:cNvPicPr>
            <p:nvPr/>
          </p:nvPicPr>
          <p:blipFill>
            <a:blip r:embed="rId4" cstate="print">
              <a:clrChange>
                <a:clrFrom>
                  <a:srgbClr val="100C03"/>
                </a:clrFrom>
                <a:clrTo>
                  <a:srgbClr val="100C03">
                    <a:alpha val="0"/>
                  </a:srgbClr>
                </a:clrTo>
              </a:clrChange>
            </a:blip>
            <a:srcRect/>
            <a:stretch>
              <a:fillRect/>
            </a:stretch>
          </p:blipFill>
          <p:spPr bwMode="auto">
            <a:xfrm>
              <a:off x="2037" y="884"/>
              <a:ext cx="529" cy="688"/>
            </a:xfrm>
            <a:prstGeom prst="rect">
              <a:avLst/>
            </a:prstGeom>
            <a:noFill/>
            <a:ln w="9525">
              <a:noFill/>
              <a:miter lim="800000"/>
              <a:headEnd/>
              <a:tailEnd/>
            </a:ln>
          </p:spPr>
        </p:pic>
        <p:sp>
          <p:nvSpPr>
            <p:cNvPr id="24596" name="Rectangle 21"/>
            <p:cNvSpPr>
              <a:spLocks noChangeArrowheads="1"/>
            </p:cNvSpPr>
            <p:nvPr/>
          </p:nvSpPr>
          <p:spPr bwMode="auto">
            <a:xfrm>
              <a:off x="2361" y="1512"/>
              <a:ext cx="102" cy="56"/>
            </a:xfrm>
            <a:prstGeom prst="rect">
              <a:avLst/>
            </a:prstGeom>
            <a:solidFill>
              <a:schemeClr val="tx1"/>
            </a:solidFill>
            <a:ln w="9525">
              <a:solidFill>
                <a:schemeClr val="tx1"/>
              </a:solidFill>
              <a:miter lim="800000"/>
              <a:headEnd/>
              <a:tailEnd/>
            </a:ln>
          </p:spPr>
          <p:txBody>
            <a:bodyPr wrap="none" anchor="ctr"/>
            <a:lstStyle/>
            <a:p>
              <a:endParaRPr lang="es-ES_tradnl" sz="2400">
                <a:solidFill>
                  <a:srgbClr val="000000"/>
                </a:solidFill>
                <a:latin typeface="Times New Roman" pitchFamily="18"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76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763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3186" name="Oval 2"/>
          <p:cNvSpPr>
            <a:spLocks noChangeArrowheads="1"/>
          </p:cNvSpPr>
          <p:nvPr/>
        </p:nvSpPr>
        <p:spPr bwMode="auto">
          <a:xfrm>
            <a:off x="2459038" y="692150"/>
            <a:ext cx="5483225" cy="5343525"/>
          </a:xfrm>
          <a:prstGeom prst="ellipse">
            <a:avLst/>
          </a:prstGeom>
          <a:noFill/>
          <a:ln w="9525">
            <a:solidFill>
              <a:schemeClr val="bg1"/>
            </a:solidFill>
            <a:prstDash val="dash"/>
            <a:round/>
            <a:headEnd/>
            <a:tailEnd/>
          </a:ln>
        </p:spPr>
        <p:txBody>
          <a:bodyPr wrap="none" anchor="ctr"/>
          <a:lstStyle/>
          <a:p>
            <a:endParaRPr lang="es-ES_tradnl" sz="2400">
              <a:latin typeface="Times New Roman" pitchFamily="18" charset="0"/>
            </a:endParaRPr>
          </a:p>
        </p:txBody>
      </p:sp>
      <p:graphicFrame>
        <p:nvGraphicFramePr>
          <p:cNvPr id="93187" name="Object 3"/>
          <p:cNvGraphicFramePr>
            <a:graphicFrameLocks noChangeAspect="1"/>
          </p:cNvGraphicFramePr>
          <p:nvPr/>
        </p:nvGraphicFramePr>
        <p:xfrm>
          <a:off x="4125913" y="2308225"/>
          <a:ext cx="2187575" cy="2187575"/>
        </p:xfrm>
        <a:graphic>
          <a:graphicData uri="http://schemas.openxmlformats.org/presentationml/2006/ole">
            <p:oleObj spid="_x0000_s2050" name="Fotografía de Photo Editor" r:id="rId3" imgW="3048426" imgH="3048426" progId="MSPhotoEd.3">
              <p:embed/>
            </p:oleObj>
          </a:graphicData>
        </a:graphic>
      </p:graphicFrame>
      <p:grpSp>
        <p:nvGrpSpPr>
          <p:cNvPr id="2" name="Group 4"/>
          <p:cNvGrpSpPr>
            <a:grpSpLocks/>
          </p:cNvGrpSpPr>
          <p:nvPr/>
        </p:nvGrpSpPr>
        <p:grpSpPr bwMode="auto">
          <a:xfrm rot="-5400000">
            <a:off x="4782344" y="243681"/>
            <a:ext cx="744538" cy="968375"/>
            <a:chOff x="1265" y="550"/>
            <a:chExt cx="841" cy="1094"/>
          </a:xfrm>
        </p:grpSpPr>
        <p:pic>
          <p:nvPicPr>
            <p:cNvPr id="2058" name="Picture 5" descr="15644_reducida"/>
            <p:cNvPicPr>
              <a:picLocks noChangeAspect="1" noChangeArrowheads="1"/>
            </p:cNvPicPr>
            <p:nvPr/>
          </p:nvPicPr>
          <p:blipFill>
            <a:blip r:embed="rId4" cstate="print">
              <a:clrChange>
                <a:clrFrom>
                  <a:srgbClr val="131009"/>
                </a:clrFrom>
                <a:clrTo>
                  <a:srgbClr val="131009">
                    <a:alpha val="0"/>
                  </a:srgbClr>
                </a:clrTo>
              </a:clrChange>
            </a:blip>
            <a:srcRect/>
            <a:stretch>
              <a:fillRect/>
            </a:stretch>
          </p:blipFill>
          <p:spPr bwMode="auto">
            <a:xfrm>
              <a:off x="1265" y="550"/>
              <a:ext cx="841" cy="1094"/>
            </a:xfrm>
            <a:prstGeom prst="rect">
              <a:avLst/>
            </a:prstGeom>
            <a:noFill/>
            <a:ln w="9525">
              <a:noFill/>
              <a:miter lim="800000"/>
              <a:headEnd/>
              <a:tailEnd/>
            </a:ln>
          </p:spPr>
        </p:pic>
        <p:sp>
          <p:nvSpPr>
            <p:cNvPr id="2059" name="Rectangle 6"/>
            <p:cNvSpPr>
              <a:spLocks noChangeArrowheads="1"/>
            </p:cNvSpPr>
            <p:nvPr/>
          </p:nvSpPr>
          <p:spPr bwMode="auto">
            <a:xfrm>
              <a:off x="1450" y="1550"/>
              <a:ext cx="142" cy="56"/>
            </a:xfrm>
            <a:prstGeom prst="rect">
              <a:avLst/>
            </a:prstGeom>
            <a:solidFill>
              <a:schemeClr val="tx1"/>
            </a:solidFill>
            <a:ln w="9525">
              <a:solidFill>
                <a:schemeClr val="tx1"/>
              </a:solidFill>
              <a:miter lim="800000"/>
              <a:headEnd/>
              <a:tailEnd/>
            </a:ln>
          </p:spPr>
          <p:txBody>
            <a:bodyPr wrap="none" anchor="ctr"/>
            <a:lstStyle/>
            <a:p>
              <a:endParaRPr lang="es-ES_tradnl" sz="2400">
                <a:latin typeface="Times New Roman" pitchFamily="18" charset="0"/>
              </a:endParaRPr>
            </a:p>
          </p:txBody>
        </p:sp>
      </p:grpSp>
      <p:grpSp>
        <p:nvGrpSpPr>
          <p:cNvPr id="3" name="Group 7"/>
          <p:cNvGrpSpPr>
            <a:grpSpLocks/>
          </p:cNvGrpSpPr>
          <p:nvPr/>
        </p:nvGrpSpPr>
        <p:grpSpPr bwMode="auto">
          <a:xfrm rot="-5400000">
            <a:off x="689769" y="2859881"/>
            <a:ext cx="744538" cy="968375"/>
            <a:chOff x="1265" y="550"/>
            <a:chExt cx="841" cy="1094"/>
          </a:xfrm>
        </p:grpSpPr>
        <p:pic>
          <p:nvPicPr>
            <p:cNvPr id="2056" name="Picture 8" descr="15644_reducida"/>
            <p:cNvPicPr>
              <a:picLocks noChangeAspect="1" noChangeArrowheads="1"/>
            </p:cNvPicPr>
            <p:nvPr/>
          </p:nvPicPr>
          <p:blipFill>
            <a:blip r:embed="rId4" cstate="print">
              <a:clrChange>
                <a:clrFrom>
                  <a:srgbClr val="131009"/>
                </a:clrFrom>
                <a:clrTo>
                  <a:srgbClr val="131009">
                    <a:alpha val="0"/>
                  </a:srgbClr>
                </a:clrTo>
              </a:clrChange>
            </a:blip>
            <a:srcRect/>
            <a:stretch>
              <a:fillRect/>
            </a:stretch>
          </p:blipFill>
          <p:spPr bwMode="auto">
            <a:xfrm>
              <a:off x="1265" y="550"/>
              <a:ext cx="841" cy="1094"/>
            </a:xfrm>
            <a:prstGeom prst="rect">
              <a:avLst/>
            </a:prstGeom>
            <a:noFill/>
            <a:ln w="9525">
              <a:noFill/>
              <a:miter lim="800000"/>
              <a:headEnd/>
              <a:tailEnd/>
            </a:ln>
          </p:spPr>
        </p:pic>
        <p:sp>
          <p:nvSpPr>
            <p:cNvPr id="2057" name="Rectangle 9"/>
            <p:cNvSpPr>
              <a:spLocks noChangeArrowheads="1"/>
            </p:cNvSpPr>
            <p:nvPr/>
          </p:nvSpPr>
          <p:spPr bwMode="auto">
            <a:xfrm>
              <a:off x="1450" y="1550"/>
              <a:ext cx="142" cy="56"/>
            </a:xfrm>
            <a:prstGeom prst="rect">
              <a:avLst/>
            </a:prstGeom>
            <a:solidFill>
              <a:schemeClr val="tx1"/>
            </a:solidFill>
            <a:ln w="9525">
              <a:solidFill>
                <a:schemeClr val="tx1"/>
              </a:solidFill>
              <a:miter lim="800000"/>
              <a:headEnd/>
              <a:tailEnd/>
            </a:ln>
          </p:spPr>
          <p:txBody>
            <a:bodyPr wrap="none" anchor="ctr"/>
            <a:lstStyle/>
            <a:p>
              <a:endParaRPr lang="es-ES_tradnl" sz="2400">
                <a:latin typeface="Times New Roman" pitchFamily="18" charset="0"/>
              </a:endParaRPr>
            </a:p>
          </p:txBody>
        </p:sp>
      </p:grpSp>
      <p:sp>
        <p:nvSpPr>
          <p:cNvPr id="10" name="9 CuadroTexto"/>
          <p:cNvSpPr txBox="1">
            <a:spLocks noChangeArrowheads="1"/>
          </p:cNvSpPr>
          <p:nvPr/>
        </p:nvSpPr>
        <p:spPr bwMode="auto">
          <a:xfrm>
            <a:off x="1330325" y="6065838"/>
            <a:ext cx="7153275" cy="646112"/>
          </a:xfrm>
          <a:prstGeom prst="rect">
            <a:avLst/>
          </a:prstGeom>
          <a:noFill/>
          <a:ln w="9525">
            <a:noFill/>
            <a:miter lim="800000"/>
            <a:headEnd/>
            <a:tailEnd/>
          </a:ln>
        </p:spPr>
        <p:txBody>
          <a:bodyPr>
            <a:spAutoFit/>
          </a:bodyPr>
          <a:lstStyle/>
          <a:p>
            <a:pPr algn="ctr"/>
            <a:r>
              <a:rPr lang="es-ES_tradnl">
                <a:solidFill>
                  <a:srgbClr val="FFFF00"/>
                </a:solidFill>
              </a:rPr>
              <a:t>En su desplazamiento, la Luna siempre “ofrece” la misma cara a cualquier observador terrestre.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9318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par>
                          <p:cTn id="9" fill="hold">
                            <p:stCondLst>
                              <p:cond delay="500"/>
                            </p:stCondLst>
                            <p:childTnLst>
                              <p:par>
                                <p:cTn id="10" presetID="1" presetClass="entr" presetSubtype="0" fill="hold" grpId="0" nodeType="afterEffect">
                                  <p:stCondLst>
                                    <p:cond delay="0"/>
                                  </p:stCondLst>
                                  <p:childTnLst>
                                    <p:set>
                                      <p:cBhvr>
                                        <p:cTn id="11" dur="1" fill="hold">
                                          <p:stCondLst>
                                            <p:cond delay="499"/>
                                          </p:stCondLst>
                                        </p:cTn>
                                        <p:tgtEl>
                                          <p:spTgt spid="9318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8" presetClass="emph" presetSubtype="0" fill="hold" nodeType="clickEffect">
                                  <p:stCondLst>
                                    <p:cond delay="0"/>
                                  </p:stCondLst>
                                  <p:childTnLst>
                                    <p:animRot by="-21600000">
                                      <p:cBhvr>
                                        <p:cTn id="19" dur="10000" fill="hold"/>
                                        <p:tgtEl>
                                          <p:spTgt spid="2"/>
                                        </p:tgtEl>
                                        <p:attrNameLst>
                                          <p:attrName>r</p:attrName>
                                        </p:attrNameLst>
                                      </p:cBhvr>
                                    </p:animRot>
                                  </p:childTnLst>
                                </p:cTn>
                              </p:par>
                              <p:par>
                                <p:cTn id="20" presetID="1" presetClass="path" presetSubtype="0" fill="hold" nodeType="withEffect">
                                  <p:stCondLst>
                                    <p:cond delay="0"/>
                                  </p:stCondLst>
                                  <p:childTnLst>
                                    <p:animMotion origin="layout" path="M -3.05556E-6 -4.44033E-7 C 0.16476 -4.44033E-7 0.29896 0.1753 0.29896 0.39107 C 0.29896 0.60638 0.16476 0.78215 -3.05556E-6 0.78215 C -0.16493 0.78215 -0.29896 0.60638 -0.29896 0.39107 C -0.29896 0.1753 -0.16493 -4.44033E-7 -3.05556E-6 -4.44033E-7 Z " pathEditMode="relative" rAng="0" ptsTypes="fffff">
                                      <p:cBhvr>
                                        <p:cTn id="21" dur="10000" spd="-100000" fill="hold"/>
                                        <p:tgtEl>
                                          <p:spTgt spid="2"/>
                                        </p:tgtEl>
                                        <p:attrNameLst>
                                          <p:attrName>ppt_x</p:attrName>
                                          <p:attrName>ppt_y</p:attrName>
                                        </p:attrNameLst>
                                      </p:cBhvr>
                                      <p:rCtr x="0" y="391"/>
                                    </p:animMotion>
                                  </p:childTnLst>
                                  <p:subTnLst>
                                    <p:set>
                                      <p:cBhvr override="childStyle">
                                        <p:cTn dur="1" fill="hold" display="0" masterRel="nextClick" afterEffect="1"/>
                                        <p:tgtEl>
                                          <p:spTgt spid="2"/>
                                        </p:tgtEl>
                                        <p:attrNameLst>
                                          <p:attrName>style.visibility</p:attrName>
                                        </p:attrNameLst>
                                      </p:cBhvr>
                                      <p:to>
                                        <p:strVal val="hidden"/>
                                      </p:to>
                                    </p:set>
                                  </p:subTnLst>
                                </p:cTn>
                              </p:par>
                              <p:par>
                                <p:cTn id="22" presetID="8" presetClass="emph" presetSubtype="0" fill="hold" nodeType="withEffect">
                                  <p:stCondLst>
                                    <p:cond delay="0"/>
                                  </p:stCondLst>
                                  <p:childTnLst>
                                    <p:animRot by="-21600000">
                                      <p:cBhvr>
                                        <p:cTn id="23" dur="10000" fill="hold"/>
                                        <p:tgtEl>
                                          <p:spTgt spid="3"/>
                                        </p:tgtEl>
                                        <p:attrNameLst>
                                          <p:attrName>r</p:attrName>
                                        </p:attrNameLst>
                                      </p:cBhvr>
                                    </p:animRot>
                                  </p:childTnLst>
                                </p:cTn>
                              </p:par>
                            </p:childTnLst>
                          </p:cTn>
                        </p:par>
                        <p:par>
                          <p:cTn id="24" fill="hold">
                            <p:stCondLst>
                              <p:cond delay="10000"/>
                            </p:stCondLst>
                            <p:childTnLst>
                              <p:par>
                                <p:cTn id="25" presetID="1" presetClass="exit" presetSubtype="0" fill="hold" nodeType="afterEffect">
                                  <p:stCondLst>
                                    <p:cond delay="0"/>
                                  </p:stCondLst>
                                  <p:childTnLst>
                                    <p:set>
                                      <p:cBhvr>
                                        <p:cTn id="26" dur="1" fill="hold">
                                          <p:stCondLst>
                                            <p:cond delay="0"/>
                                          </p:stCondLst>
                                        </p:cTn>
                                        <p:tgtEl>
                                          <p:spTgt spid="3"/>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186" grpId="0" animBg="1"/>
      <p:bldP spid="10"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9683" name="Oval 3"/>
          <p:cNvSpPr>
            <a:spLocks noChangeArrowheads="1"/>
          </p:cNvSpPr>
          <p:nvPr/>
        </p:nvSpPr>
        <p:spPr bwMode="auto">
          <a:xfrm rot="-5400000">
            <a:off x="1095376" y="3652837"/>
            <a:ext cx="3022600" cy="2835275"/>
          </a:xfrm>
          <a:prstGeom prst="ellipse">
            <a:avLst/>
          </a:prstGeom>
          <a:solidFill>
            <a:srgbClr val="66FFFF"/>
          </a:solidFill>
          <a:ln w="9525">
            <a:solidFill>
              <a:srgbClr val="66FFFF"/>
            </a:solidFill>
            <a:round/>
            <a:headEnd/>
            <a:tailEnd/>
          </a:ln>
        </p:spPr>
        <p:txBody>
          <a:bodyPr vert="eaVert" wrap="none" anchor="ctr"/>
          <a:lstStyle/>
          <a:p>
            <a:endParaRPr lang="es-ES_tradnl" sz="2400">
              <a:solidFill>
                <a:srgbClr val="000000"/>
              </a:solidFill>
              <a:latin typeface="Times New Roman" pitchFamily="18" charset="0"/>
            </a:endParaRPr>
          </a:p>
        </p:txBody>
      </p:sp>
      <p:sp>
        <p:nvSpPr>
          <p:cNvPr id="3" name="Oval 3"/>
          <p:cNvSpPr>
            <a:spLocks noChangeArrowheads="1"/>
          </p:cNvSpPr>
          <p:nvPr/>
        </p:nvSpPr>
        <p:spPr bwMode="auto">
          <a:xfrm rot="10800000">
            <a:off x="989013" y="3659188"/>
            <a:ext cx="3240087" cy="2835275"/>
          </a:xfrm>
          <a:prstGeom prst="ellipse">
            <a:avLst/>
          </a:prstGeom>
          <a:solidFill>
            <a:srgbClr val="66FFFF"/>
          </a:solidFill>
          <a:ln w="9525">
            <a:solidFill>
              <a:srgbClr val="66FFFF"/>
            </a:solidFill>
            <a:round/>
            <a:headEnd/>
            <a:tailEnd/>
          </a:ln>
        </p:spPr>
        <p:txBody>
          <a:bodyPr rot="10800000" wrap="none" anchor="ctr"/>
          <a:lstStyle/>
          <a:p>
            <a:endParaRPr lang="es-ES_tradnl" sz="2400">
              <a:solidFill>
                <a:srgbClr val="000000"/>
              </a:solidFill>
              <a:latin typeface="Times New Roman" pitchFamily="18" charset="0"/>
            </a:endParaRPr>
          </a:p>
        </p:txBody>
      </p:sp>
      <p:sp>
        <p:nvSpPr>
          <p:cNvPr id="199682" name="Oval 2"/>
          <p:cNvSpPr>
            <a:spLocks noChangeArrowheads="1"/>
          </p:cNvSpPr>
          <p:nvPr/>
        </p:nvSpPr>
        <p:spPr bwMode="auto">
          <a:xfrm>
            <a:off x="1177925" y="3654425"/>
            <a:ext cx="2844800" cy="2844800"/>
          </a:xfrm>
          <a:prstGeom prst="ellipse">
            <a:avLst/>
          </a:prstGeom>
          <a:solidFill>
            <a:srgbClr val="66FFFF"/>
          </a:solidFill>
          <a:ln w="9525">
            <a:solidFill>
              <a:srgbClr val="66FFFF"/>
            </a:solidFill>
            <a:round/>
            <a:headEnd/>
            <a:tailEnd/>
          </a:ln>
        </p:spPr>
        <p:txBody>
          <a:bodyPr wrap="none" anchor="ctr"/>
          <a:lstStyle/>
          <a:p>
            <a:endParaRPr lang="es-ES_tradnl" sz="2400">
              <a:solidFill>
                <a:srgbClr val="000000"/>
              </a:solidFill>
              <a:latin typeface="Times New Roman" pitchFamily="18" charset="0"/>
            </a:endParaRPr>
          </a:p>
        </p:txBody>
      </p:sp>
      <p:sp>
        <p:nvSpPr>
          <p:cNvPr id="4" name="Oval 3"/>
          <p:cNvSpPr>
            <a:spLocks noChangeArrowheads="1"/>
          </p:cNvSpPr>
          <p:nvPr/>
        </p:nvSpPr>
        <p:spPr bwMode="auto">
          <a:xfrm rot="-5400000">
            <a:off x="949325" y="3640138"/>
            <a:ext cx="3311525" cy="2835275"/>
          </a:xfrm>
          <a:prstGeom prst="ellipse">
            <a:avLst/>
          </a:prstGeom>
          <a:solidFill>
            <a:srgbClr val="66FFFF"/>
          </a:solidFill>
          <a:ln w="9525">
            <a:solidFill>
              <a:srgbClr val="66FFFF"/>
            </a:solidFill>
            <a:round/>
            <a:headEnd/>
            <a:tailEnd/>
          </a:ln>
        </p:spPr>
        <p:txBody>
          <a:bodyPr vert="eaVert" wrap="none" anchor="ctr"/>
          <a:lstStyle/>
          <a:p>
            <a:endParaRPr lang="es-ES_tradnl" sz="2400">
              <a:solidFill>
                <a:srgbClr val="000000"/>
              </a:solidFill>
              <a:latin typeface="Times New Roman" pitchFamily="18" charset="0"/>
            </a:endParaRPr>
          </a:p>
        </p:txBody>
      </p:sp>
      <p:sp>
        <p:nvSpPr>
          <p:cNvPr id="199684" name="Oval 4"/>
          <p:cNvSpPr>
            <a:spLocks noChangeArrowheads="1"/>
          </p:cNvSpPr>
          <p:nvPr/>
        </p:nvSpPr>
        <p:spPr bwMode="auto">
          <a:xfrm>
            <a:off x="8269288" y="1803400"/>
            <a:ext cx="6281737" cy="6281738"/>
          </a:xfrm>
          <a:prstGeom prst="ellipse">
            <a:avLst/>
          </a:prstGeom>
          <a:solidFill>
            <a:srgbClr val="FFFF00"/>
          </a:solidFill>
          <a:ln w="9525">
            <a:solidFill>
              <a:srgbClr val="FFFF00"/>
            </a:solidFill>
            <a:round/>
            <a:headEnd/>
            <a:tailEnd/>
          </a:ln>
        </p:spPr>
        <p:txBody>
          <a:bodyPr wrap="none" anchor="ctr"/>
          <a:lstStyle/>
          <a:p>
            <a:endParaRPr lang="es-ES_tradnl" sz="2400">
              <a:solidFill>
                <a:srgbClr val="000000"/>
              </a:solidFill>
              <a:latin typeface="Times New Roman" pitchFamily="18" charset="0"/>
            </a:endParaRPr>
          </a:p>
        </p:txBody>
      </p:sp>
      <p:graphicFrame>
        <p:nvGraphicFramePr>
          <p:cNvPr id="199685" name="Object 5"/>
          <p:cNvGraphicFramePr>
            <a:graphicFrameLocks noChangeAspect="1"/>
          </p:cNvGraphicFramePr>
          <p:nvPr/>
        </p:nvGraphicFramePr>
        <p:xfrm>
          <a:off x="1258888" y="3725863"/>
          <a:ext cx="2686050" cy="2686050"/>
        </p:xfrm>
        <a:graphic>
          <a:graphicData uri="http://schemas.openxmlformats.org/presentationml/2006/ole">
            <p:oleObj spid="_x0000_s25602" name="Fotografía de Photo Editor" r:id="rId3" imgW="3048426" imgH="3048426" progId="MSPhotoEd.3">
              <p:embed/>
            </p:oleObj>
          </a:graphicData>
        </a:graphic>
      </p:graphicFrame>
      <p:grpSp>
        <p:nvGrpSpPr>
          <p:cNvPr id="2" name="Group 8"/>
          <p:cNvGrpSpPr>
            <a:grpSpLocks/>
          </p:cNvGrpSpPr>
          <p:nvPr/>
        </p:nvGrpSpPr>
        <p:grpSpPr bwMode="auto">
          <a:xfrm>
            <a:off x="2066925" y="1381125"/>
            <a:ext cx="1047750" cy="993775"/>
            <a:chOff x="0" y="1692"/>
            <a:chExt cx="867" cy="822"/>
          </a:xfrm>
        </p:grpSpPr>
        <p:grpSp>
          <p:nvGrpSpPr>
            <p:cNvPr id="25618" name="Group 9"/>
            <p:cNvGrpSpPr>
              <a:grpSpLocks/>
            </p:cNvGrpSpPr>
            <p:nvPr/>
          </p:nvGrpSpPr>
          <p:grpSpPr bwMode="auto">
            <a:xfrm>
              <a:off x="0" y="1692"/>
              <a:ext cx="858" cy="803"/>
              <a:chOff x="340" y="436"/>
              <a:chExt cx="1357" cy="1270"/>
            </a:xfrm>
          </p:grpSpPr>
          <p:pic>
            <p:nvPicPr>
              <p:cNvPr id="25620" name="Picture 10" descr="33698"/>
              <p:cNvPicPr>
                <a:picLocks noChangeAspect="1" noChangeArrowheads="1"/>
              </p:cNvPicPr>
              <p:nvPr/>
            </p:nvPicPr>
            <p:blipFill>
              <a:blip r:embed="rId4" cstate="print">
                <a:clrChange>
                  <a:clrFrom>
                    <a:srgbClr val="020202"/>
                  </a:clrFrom>
                  <a:clrTo>
                    <a:srgbClr val="020202">
                      <a:alpha val="0"/>
                    </a:srgbClr>
                  </a:clrTo>
                </a:clrChange>
              </a:blip>
              <a:srcRect/>
              <a:stretch>
                <a:fillRect/>
              </a:stretch>
            </p:blipFill>
            <p:spPr bwMode="auto">
              <a:xfrm>
                <a:off x="431" y="436"/>
                <a:ext cx="1266" cy="1266"/>
              </a:xfrm>
              <a:prstGeom prst="rect">
                <a:avLst/>
              </a:prstGeom>
              <a:noFill/>
              <a:ln w="9525">
                <a:noFill/>
                <a:miter lim="800000"/>
                <a:headEnd/>
                <a:tailEnd/>
              </a:ln>
            </p:spPr>
          </p:pic>
          <p:sp>
            <p:nvSpPr>
              <p:cNvPr id="25621" name="Rectangle 11"/>
              <p:cNvSpPr>
                <a:spLocks noChangeArrowheads="1"/>
              </p:cNvSpPr>
              <p:nvPr/>
            </p:nvSpPr>
            <p:spPr bwMode="auto">
              <a:xfrm>
                <a:off x="340" y="1616"/>
                <a:ext cx="453" cy="90"/>
              </a:xfrm>
              <a:prstGeom prst="rect">
                <a:avLst/>
              </a:prstGeom>
              <a:solidFill>
                <a:schemeClr val="tx1"/>
              </a:solidFill>
              <a:ln w="9525">
                <a:solidFill>
                  <a:schemeClr val="tx1"/>
                </a:solidFill>
                <a:miter lim="800000"/>
                <a:headEnd/>
                <a:tailEnd/>
              </a:ln>
            </p:spPr>
            <p:txBody>
              <a:bodyPr wrap="none" anchor="ctr"/>
              <a:lstStyle/>
              <a:p>
                <a:endParaRPr lang="es-ES_tradnl" sz="2400">
                  <a:solidFill>
                    <a:srgbClr val="000000"/>
                  </a:solidFill>
                  <a:latin typeface="Times New Roman" pitchFamily="18" charset="0"/>
                </a:endParaRPr>
              </a:p>
            </p:txBody>
          </p:sp>
        </p:grpSp>
        <p:sp>
          <p:nvSpPr>
            <p:cNvPr id="25619" name="Rectangle 12"/>
            <p:cNvSpPr>
              <a:spLocks noChangeArrowheads="1"/>
            </p:cNvSpPr>
            <p:nvPr/>
          </p:nvSpPr>
          <p:spPr bwMode="auto">
            <a:xfrm>
              <a:off x="782" y="2454"/>
              <a:ext cx="85" cy="60"/>
            </a:xfrm>
            <a:prstGeom prst="rect">
              <a:avLst/>
            </a:prstGeom>
            <a:solidFill>
              <a:schemeClr val="tx1"/>
            </a:solidFill>
            <a:ln w="9525">
              <a:solidFill>
                <a:schemeClr val="tx1"/>
              </a:solidFill>
              <a:miter lim="800000"/>
              <a:headEnd/>
              <a:tailEnd/>
            </a:ln>
          </p:spPr>
          <p:txBody>
            <a:bodyPr wrap="none" anchor="ctr"/>
            <a:lstStyle/>
            <a:p>
              <a:endParaRPr lang="es-ES_tradnl" sz="2400">
                <a:solidFill>
                  <a:srgbClr val="000000"/>
                </a:solidFill>
                <a:latin typeface="Times New Roman" pitchFamily="18" charset="0"/>
              </a:endParaRPr>
            </a:p>
          </p:txBody>
        </p:sp>
      </p:grpSp>
      <p:sp>
        <p:nvSpPr>
          <p:cNvPr id="199687" name="Line 7"/>
          <p:cNvSpPr>
            <a:spLocks noChangeShapeType="1"/>
          </p:cNvSpPr>
          <p:nvPr/>
        </p:nvSpPr>
        <p:spPr bwMode="auto">
          <a:xfrm rot="-5400000">
            <a:off x="1901825" y="2997200"/>
            <a:ext cx="1422400" cy="0"/>
          </a:xfrm>
          <a:prstGeom prst="line">
            <a:avLst/>
          </a:prstGeom>
          <a:noFill/>
          <a:ln w="57150">
            <a:solidFill>
              <a:srgbClr val="FF3300"/>
            </a:solidFill>
            <a:round/>
            <a:headEnd/>
            <a:tailEnd type="triangle" w="med" len="med"/>
          </a:ln>
        </p:spPr>
        <p:txBody>
          <a:bodyPr/>
          <a:lstStyle/>
          <a:p>
            <a:endParaRPr lang="es-ES_tradnl"/>
          </a:p>
        </p:txBody>
      </p:sp>
      <p:sp>
        <p:nvSpPr>
          <p:cNvPr id="5" name="Line 7"/>
          <p:cNvSpPr>
            <a:spLocks noChangeShapeType="1"/>
          </p:cNvSpPr>
          <p:nvPr/>
        </p:nvSpPr>
        <p:spPr bwMode="auto">
          <a:xfrm rot="-5400000">
            <a:off x="2082006" y="4466432"/>
            <a:ext cx="1062037" cy="0"/>
          </a:xfrm>
          <a:prstGeom prst="line">
            <a:avLst/>
          </a:prstGeom>
          <a:noFill/>
          <a:ln w="57150">
            <a:solidFill>
              <a:srgbClr val="FF3300"/>
            </a:solidFill>
            <a:round/>
            <a:headEnd/>
            <a:tailEnd type="triangle" w="med" len="med"/>
          </a:ln>
        </p:spPr>
        <p:txBody>
          <a:bodyPr/>
          <a:lstStyle/>
          <a:p>
            <a:endParaRPr lang="es-ES_tradnl"/>
          </a:p>
        </p:txBody>
      </p:sp>
      <p:sp>
        <p:nvSpPr>
          <p:cNvPr id="6" name="Line 7"/>
          <p:cNvSpPr>
            <a:spLocks noChangeShapeType="1"/>
          </p:cNvSpPr>
          <p:nvPr/>
        </p:nvSpPr>
        <p:spPr bwMode="auto">
          <a:xfrm rot="-5400000">
            <a:off x="2225675" y="6094413"/>
            <a:ext cx="774700" cy="0"/>
          </a:xfrm>
          <a:prstGeom prst="line">
            <a:avLst/>
          </a:prstGeom>
          <a:noFill/>
          <a:ln w="57150">
            <a:solidFill>
              <a:srgbClr val="FF3300"/>
            </a:solidFill>
            <a:round/>
            <a:headEnd/>
            <a:tailEnd type="triangle" w="med" len="med"/>
          </a:ln>
        </p:spPr>
        <p:txBody>
          <a:bodyPr/>
          <a:lstStyle/>
          <a:p>
            <a:endParaRPr lang="es-ES_tradnl"/>
          </a:p>
        </p:txBody>
      </p:sp>
      <p:sp>
        <p:nvSpPr>
          <p:cNvPr id="199686" name="Line 6"/>
          <p:cNvSpPr>
            <a:spLocks noChangeShapeType="1"/>
          </p:cNvSpPr>
          <p:nvPr/>
        </p:nvSpPr>
        <p:spPr bwMode="auto">
          <a:xfrm>
            <a:off x="3962400" y="5080000"/>
            <a:ext cx="1422400" cy="0"/>
          </a:xfrm>
          <a:prstGeom prst="line">
            <a:avLst/>
          </a:prstGeom>
          <a:noFill/>
          <a:ln w="57150">
            <a:solidFill>
              <a:srgbClr val="FFFF00"/>
            </a:solidFill>
            <a:round/>
            <a:headEnd/>
            <a:tailEnd type="triangle" w="med" len="med"/>
          </a:ln>
        </p:spPr>
        <p:txBody>
          <a:bodyPr/>
          <a:lstStyle/>
          <a:p>
            <a:endParaRPr lang="es-ES_tradnl"/>
          </a:p>
        </p:txBody>
      </p:sp>
      <p:sp>
        <p:nvSpPr>
          <p:cNvPr id="7" name="Line 6"/>
          <p:cNvSpPr>
            <a:spLocks noChangeShapeType="1"/>
          </p:cNvSpPr>
          <p:nvPr/>
        </p:nvSpPr>
        <p:spPr bwMode="auto">
          <a:xfrm>
            <a:off x="2627313" y="5080000"/>
            <a:ext cx="1008062" cy="0"/>
          </a:xfrm>
          <a:prstGeom prst="line">
            <a:avLst/>
          </a:prstGeom>
          <a:noFill/>
          <a:ln w="57150">
            <a:solidFill>
              <a:srgbClr val="FFFF00"/>
            </a:solidFill>
            <a:round/>
            <a:headEnd/>
            <a:tailEnd type="triangle" w="med" len="med"/>
          </a:ln>
        </p:spPr>
        <p:txBody>
          <a:bodyPr/>
          <a:lstStyle/>
          <a:p>
            <a:endParaRPr lang="es-ES_tradnl"/>
          </a:p>
        </p:txBody>
      </p:sp>
      <p:sp>
        <p:nvSpPr>
          <p:cNvPr id="8" name="Line 6"/>
          <p:cNvSpPr>
            <a:spLocks noChangeShapeType="1"/>
          </p:cNvSpPr>
          <p:nvPr/>
        </p:nvSpPr>
        <p:spPr bwMode="auto">
          <a:xfrm>
            <a:off x="1187450" y="5080000"/>
            <a:ext cx="647700" cy="0"/>
          </a:xfrm>
          <a:prstGeom prst="line">
            <a:avLst/>
          </a:prstGeom>
          <a:noFill/>
          <a:ln w="57150">
            <a:solidFill>
              <a:srgbClr val="FFFF00"/>
            </a:solidFill>
            <a:round/>
            <a:headEnd/>
            <a:tailEnd type="triangle" w="med" len="med"/>
          </a:ln>
        </p:spPr>
        <p:txBody>
          <a:bodyPr/>
          <a:lstStyle/>
          <a:p>
            <a:endParaRPr lang="es-ES_tradnl"/>
          </a:p>
        </p:txBody>
      </p:sp>
      <p:sp>
        <p:nvSpPr>
          <p:cNvPr id="19" name="Rectangle 2"/>
          <p:cNvSpPr txBox="1">
            <a:spLocks noChangeArrowheads="1"/>
          </p:cNvSpPr>
          <p:nvPr/>
        </p:nvSpPr>
        <p:spPr bwMode="auto">
          <a:xfrm>
            <a:off x="0" y="0"/>
            <a:ext cx="9144000" cy="522288"/>
          </a:xfrm>
          <a:prstGeom prst="rect">
            <a:avLst/>
          </a:prstGeom>
          <a:solidFill>
            <a:srgbClr val="1B1B51"/>
          </a:solidFill>
          <a:ln w="9525">
            <a:noFill/>
            <a:miter lim="800000"/>
            <a:headEnd/>
            <a:tailEnd/>
          </a:ln>
        </p:spPr>
        <p:txBody>
          <a:bodyPr anchor="ctr"/>
          <a:lstStyle/>
          <a:p>
            <a:pPr algn="ctr">
              <a:defRPr/>
            </a:pPr>
            <a:r>
              <a:rPr lang="es-ES_tradnl" sz="3600" b="1" kern="0" dirty="0">
                <a:solidFill>
                  <a:srgbClr val="FFFF00"/>
                </a:solidFill>
                <a:latin typeface="Calibri" pitchFamily="34" charset="0"/>
                <a:ea typeface="+mj-ea"/>
                <a:cs typeface="+mj-cs"/>
              </a:rPr>
              <a:t>MAREAS MUERTAS</a:t>
            </a:r>
          </a:p>
        </p:txBody>
      </p:sp>
      <p:sp>
        <p:nvSpPr>
          <p:cNvPr id="25617" name="20 CuadroTexto"/>
          <p:cNvSpPr txBox="1">
            <a:spLocks noChangeArrowheads="1"/>
          </p:cNvSpPr>
          <p:nvPr/>
        </p:nvSpPr>
        <p:spPr bwMode="auto">
          <a:xfrm>
            <a:off x="533400" y="576263"/>
            <a:ext cx="8167688" cy="706437"/>
          </a:xfrm>
          <a:prstGeom prst="rect">
            <a:avLst/>
          </a:prstGeom>
          <a:noFill/>
          <a:ln w="9525">
            <a:noFill/>
            <a:miter lim="800000"/>
            <a:headEnd/>
            <a:tailEnd/>
          </a:ln>
        </p:spPr>
        <p:txBody>
          <a:bodyPr>
            <a:spAutoFit/>
          </a:bodyPr>
          <a:lstStyle/>
          <a:p>
            <a:pPr algn="ctr"/>
            <a:r>
              <a:rPr lang="es-ES_tradnl" sz="2000" b="1">
                <a:solidFill>
                  <a:srgbClr val="FFFFFF"/>
                </a:solidFill>
                <a:latin typeface="Calibri" pitchFamily="34" charset="0"/>
                <a:cs typeface="Calibri" pitchFamily="34" charset="0"/>
              </a:rPr>
              <a:t>Se producen cuando los tres astros están en cuadratura, en cuyo caso las atracciones gravitatorias del Sol y de la Luna se contrarrestan.</a:t>
            </a:r>
          </a:p>
        </p:txBody>
      </p:sp>
      <p:sp>
        <p:nvSpPr>
          <p:cNvPr id="21" name="20 CuadroTexto"/>
          <p:cNvSpPr txBox="1"/>
          <p:nvPr/>
        </p:nvSpPr>
        <p:spPr>
          <a:xfrm>
            <a:off x="2766951" y="2707574"/>
            <a:ext cx="2196935" cy="369332"/>
          </a:xfrm>
          <a:prstGeom prst="rect">
            <a:avLst/>
          </a:prstGeom>
          <a:noFill/>
        </p:spPr>
        <p:txBody>
          <a:bodyPr wrap="square" rtlCol="0">
            <a:spAutoFit/>
          </a:bodyPr>
          <a:lstStyle/>
          <a:p>
            <a:r>
              <a:rPr lang="es-ES_tradnl" dirty="0" smtClean="0">
                <a:solidFill>
                  <a:schemeClr val="bg1"/>
                </a:solidFill>
              </a:rPr>
              <a:t>Acción de la Luna</a:t>
            </a:r>
            <a:endParaRPr lang="es-ES_tradnl" dirty="0">
              <a:solidFill>
                <a:schemeClr val="bg1"/>
              </a:solidFill>
            </a:endParaRPr>
          </a:p>
        </p:txBody>
      </p:sp>
      <p:sp>
        <p:nvSpPr>
          <p:cNvPr id="22" name="21 CuadroTexto"/>
          <p:cNvSpPr txBox="1"/>
          <p:nvPr/>
        </p:nvSpPr>
        <p:spPr>
          <a:xfrm>
            <a:off x="5617029" y="4845132"/>
            <a:ext cx="1805049" cy="369332"/>
          </a:xfrm>
          <a:prstGeom prst="rect">
            <a:avLst/>
          </a:prstGeom>
          <a:noFill/>
        </p:spPr>
        <p:txBody>
          <a:bodyPr wrap="square" rtlCol="0">
            <a:spAutoFit/>
          </a:bodyPr>
          <a:lstStyle/>
          <a:p>
            <a:r>
              <a:rPr lang="es-ES_tradnl" dirty="0" smtClean="0">
                <a:solidFill>
                  <a:schemeClr val="bg1"/>
                </a:solidFill>
              </a:rPr>
              <a:t>Acción del Sol</a:t>
            </a:r>
            <a:endParaRPr lang="es-ES_tradnl" dirty="0">
              <a:solidFill>
                <a:schemeClr val="bg1"/>
              </a:solidFill>
            </a:endParaRPr>
          </a:p>
        </p:txBody>
      </p:sp>
      <p:sp>
        <p:nvSpPr>
          <p:cNvPr id="23" name="22 CuadroTexto"/>
          <p:cNvSpPr txBox="1"/>
          <p:nvPr/>
        </p:nvSpPr>
        <p:spPr>
          <a:xfrm>
            <a:off x="2042558" y="2790701"/>
            <a:ext cx="1282534" cy="369332"/>
          </a:xfrm>
          <a:prstGeom prst="rect">
            <a:avLst/>
          </a:prstGeom>
          <a:noFill/>
        </p:spPr>
        <p:txBody>
          <a:bodyPr wrap="square" rtlCol="0">
            <a:spAutoFit/>
          </a:bodyPr>
          <a:lstStyle/>
          <a:p>
            <a:r>
              <a:rPr lang="es-ES_tradnl" dirty="0" smtClean="0">
                <a:solidFill>
                  <a:schemeClr val="bg1"/>
                </a:solidFill>
              </a:rPr>
              <a:t>Resultado</a:t>
            </a:r>
            <a:endParaRPr lang="es-ES_tradnl"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19968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9968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968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4"/>
                                        </p:tgtEl>
                                        <p:attrNameLst>
                                          <p:attrName>style.visibility</p:attrName>
                                        </p:attrNameLst>
                                      </p:cBhvr>
                                      <p:to>
                                        <p:strVal val="visible"/>
                                      </p:to>
                                    </p:set>
                                  </p:childTnLst>
                                </p:cTn>
                              </p:par>
                              <p:par>
                                <p:cTn id="35" presetID="1" presetClass="exit" presetSubtype="0" fill="hold" grpId="1" nodeType="withEffect">
                                  <p:stCondLst>
                                    <p:cond delay="0"/>
                                  </p:stCondLst>
                                  <p:childTnLst>
                                    <p:set>
                                      <p:cBhvr>
                                        <p:cTn id="36" dur="1" fill="hold">
                                          <p:stCondLst>
                                            <p:cond delay="0"/>
                                          </p:stCondLst>
                                        </p:cTn>
                                        <p:tgtEl>
                                          <p:spTgt spid="199687"/>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5"/>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6"/>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499"/>
                                          </p:stCondLst>
                                        </p:cTn>
                                        <p:tgtEl>
                                          <p:spTgt spid="199684"/>
                                        </p:tgtEl>
                                        <p:attrNameLst>
                                          <p:attrName>style.visibility</p:attrName>
                                        </p:attrNameLst>
                                      </p:cBhvr>
                                      <p:to>
                                        <p:strVal val="visible"/>
                                      </p:to>
                                    </p:set>
                                  </p:childTnLst>
                                </p:cTn>
                              </p:par>
                              <p:par>
                                <p:cTn id="45" presetID="1" presetClass="exit" presetSubtype="0" fill="hold" grpId="1" nodeType="withEffect">
                                  <p:stCondLst>
                                    <p:cond delay="0"/>
                                  </p:stCondLst>
                                  <p:childTnLst>
                                    <p:set>
                                      <p:cBhvr>
                                        <p:cTn id="46" dur="1" fill="hold">
                                          <p:stCondLst>
                                            <p:cond delay="0"/>
                                          </p:stCondLst>
                                        </p:cTn>
                                        <p:tgtEl>
                                          <p:spTgt spid="4"/>
                                        </p:tgtEl>
                                        <p:attrNameLst>
                                          <p:attrName>style.visibility</p:attrName>
                                        </p:attrNameLst>
                                      </p:cBhvr>
                                      <p:to>
                                        <p:strVal val="hidden"/>
                                      </p:to>
                                    </p:set>
                                  </p:childTnLst>
                                </p:cTn>
                              </p:par>
                              <p:par>
                                <p:cTn id="47" presetID="1" presetClass="entr" presetSubtype="0" fill="hold" grpId="0" nodeType="withEffect">
                                  <p:stCondLst>
                                    <p:cond delay="0"/>
                                  </p:stCondLst>
                                  <p:childTnLst>
                                    <p:set>
                                      <p:cBhvr>
                                        <p:cTn id="48" dur="1" fill="hold">
                                          <p:stCondLst>
                                            <p:cond delay="0"/>
                                          </p:stCondLst>
                                        </p:cTn>
                                        <p:tgtEl>
                                          <p:spTgt spid="22"/>
                                        </p:tgtEl>
                                        <p:attrNameLst>
                                          <p:attrName>style.visibility</p:attrName>
                                        </p:attrNameLst>
                                      </p:cBhvr>
                                      <p:to>
                                        <p:strVal val="visible"/>
                                      </p:to>
                                    </p:set>
                                  </p:childTnLst>
                                </p:cTn>
                              </p:par>
                              <p:par>
                                <p:cTn id="49" presetID="1" presetClass="exit" presetSubtype="0" fill="hold" grpId="1" nodeType="withEffect">
                                  <p:stCondLst>
                                    <p:cond delay="0"/>
                                  </p:stCondLst>
                                  <p:childTnLst>
                                    <p:set>
                                      <p:cBhvr>
                                        <p:cTn id="50" dur="1" fill="hold">
                                          <p:stCondLst>
                                            <p:cond delay="0"/>
                                          </p:stCondLst>
                                        </p:cTn>
                                        <p:tgtEl>
                                          <p:spTgt spid="21"/>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9968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1" nodeType="clickEffect">
                                  <p:stCondLst>
                                    <p:cond delay="0"/>
                                  </p:stCondLst>
                                  <p:childTnLst>
                                    <p:set>
                                      <p:cBhvr>
                                        <p:cTn id="66" dur="1" fill="hold">
                                          <p:stCondLst>
                                            <p:cond delay="0"/>
                                          </p:stCondLst>
                                        </p:cTn>
                                        <p:tgtEl>
                                          <p:spTgt spid="199686"/>
                                        </p:tgtEl>
                                        <p:attrNameLst>
                                          <p:attrName>style.visibility</p:attrName>
                                        </p:attrNameLst>
                                      </p:cBhvr>
                                      <p:to>
                                        <p:strVal val="hidden"/>
                                      </p:to>
                                    </p:set>
                                  </p:childTnLst>
                                </p:cTn>
                              </p:par>
                              <p:par>
                                <p:cTn id="67" presetID="1" presetClass="exit" presetSubtype="0" fill="hold" grpId="1" nodeType="withEffect">
                                  <p:stCondLst>
                                    <p:cond delay="0"/>
                                  </p:stCondLst>
                                  <p:childTnLst>
                                    <p:set>
                                      <p:cBhvr>
                                        <p:cTn id="68" dur="1" fill="hold">
                                          <p:stCondLst>
                                            <p:cond delay="0"/>
                                          </p:stCondLst>
                                        </p:cTn>
                                        <p:tgtEl>
                                          <p:spTgt spid="7"/>
                                        </p:tgtEl>
                                        <p:attrNameLst>
                                          <p:attrName>style.visibility</p:attrName>
                                        </p:attrNameLst>
                                      </p:cBhvr>
                                      <p:to>
                                        <p:strVal val="hidden"/>
                                      </p:to>
                                    </p:set>
                                  </p:childTnLst>
                                </p:cTn>
                              </p:par>
                              <p:par>
                                <p:cTn id="69" presetID="1" presetClass="exit" presetSubtype="0" fill="hold" grpId="1" nodeType="withEffect">
                                  <p:stCondLst>
                                    <p:cond delay="0"/>
                                  </p:stCondLst>
                                  <p:childTnLst>
                                    <p:set>
                                      <p:cBhvr>
                                        <p:cTn id="70" dur="1" fill="hold">
                                          <p:stCondLst>
                                            <p:cond delay="0"/>
                                          </p:stCondLst>
                                        </p:cTn>
                                        <p:tgtEl>
                                          <p:spTgt spid="8"/>
                                        </p:tgtEl>
                                        <p:attrNameLst>
                                          <p:attrName>style.visibility</p:attrName>
                                        </p:attrNameLst>
                                      </p:cBhvr>
                                      <p:to>
                                        <p:strVal val="hidden"/>
                                      </p:to>
                                    </p:set>
                                  </p:childTnLst>
                                </p:cTn>
                              </p:par>
                              <p:par>
                                <p:cTn id="71" presetID="1" presetClass="entr" presetSubtype="0" fill="hold" grpId="0" nodeType="withEffect">
                                  <p:stCondLst>
                                    <p:cond delay="0"/>
                                  </p:stCondLst>
                                  <p:childTnLst>
                                    <p:set>
                                      <p:cBhvr>
                                        <p:cTn id="72" dur="1" fill="hold">
                                          <p:stCondLst>
                                            <p:cond delay="499"/>
                                          </p:stCondLst>
                                        </p:cTn>
                                        <p:tgtEl>
                                          <p:spTgt spid="3"/>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xit" presetSubtype="0" fill="hold" grpId="1" nodeType="clickEffect">
                                  <p:stCondLst>
                                    <p:cond delay="0"/>
                                  </p:stCondLst>
                                  <p:childTnLst>
                                    <p:set>
                                      <p:cBhvr>
                                        <p:cTn id="76" dur="1" fill="hold">
                                          <p:stCondLst>
                                            <p:cond delay="0"/>
                                          </p:stCondLst>
                                        </p:cTn>
                                        <p:tgtEl>
                                          <p:spTgt spid="3"/>
                                        </p:tgtEl>
                                        <p:attrNameLst>
                                          <p:attrName>style.visibility</p:attrName>
                                        </p:attrNameLst>
                                      </p:cBhvr>
                                      <p:to>
                                        <p:strVal val="hidden"/>
                                      </p:to>
                                    </p:set>
                                  </p:childTnLst>
                                </p:cTn>
                              </p:par>
                              <p:par>
                                <p:cTn id="77" presetID="1" presetClass="entr" presetSubtype="0" fill="hold" grpId="0" nodeType="withEffect">
                                  <p:stCondLst>
                                    <p:cond delay="0"/>
                                  </p:stCondLst>
                                  <p:childTnLst>
                                    <p:set>
                                      <p:cBhvr>
                                        <p:cTn id="78" dur="1" fill="hold">
                                          <p:stCondLst>
                                            <p:cond delay="0"/>
                                          </p:stCondLst>
                                        </p:cTn>
                                        <p:tgtEl>
                                          <p:spTgt spid="23"/>
                                        </p:tgtEl>
                                        <p:attrNameLst>
                                          <p:attrName>style.visibility</p:attrName>
                                        </p:attrNameLst>
                                      </p:cBhvr>
                                      <p:to>
                                        <p:strVal val="visible"/>
                                      </p:to>
                                    </p:set>
                                  </p:childTnLst>
                                </p:cTn>
                              </p:par>
                              <p:par>
                                <p:cTn id="79" presetID="1" presetClass="exit" presetSubtype="0" fill="hold" grpId="1" nodeType="withEffect">
                                  <p:stCondLst>
                                    <p:cond delay="0"/>
                                  </p:stCondLst>
                                  <p:childTnLst>
                                    <p:set>
                                      <p:cBhvr>
                                        <p:cTn id="80" dur="1" fill="hold">
                                          <p:stCondLst>
                                            <p:cond delay="0"/>
                                          </p:stCondLst>
                                        </p:cTn>
                                        <p:tgtEl>
                                          <p:spTgt spid="22"/>
                                        </p:tgtEl>
                                        <p:attrNameLst>
                                          <p:attrName>style.visibility</p:attrName>
                                        </p:attrNameLst>
                                      </p:cBhvr>
                                      <p:to>
                                        <p:strVal val="hidden"/>
                                      </p:to>
                                    </p:set>
                                  </p:childTnLst>
                                </p:cTn>
                              </p:par>
                              <p:par>
                                <p:cTn id="81" presetID="1" presetClass="entr" presetSubtype="0" fill="hold" grpId="0" nodeType="withEffect">
                                  <p:stCondLst>
                                    <p:cond delay="0"/>
                                  </p:stCondLst>
                                  <p:childTnLst>
                                    <p:set>
                                      <p:cBhvr>
                                        <p:cTn id="82" dur="1" fill="hold">
                                          <p:stCondLst>
                                            <p:cond delay="499"/>
                                          </p:stCondLst>
                                        </p:cTn>
                                        <p:tgtEl>
                                          <p:spTgt spid="1996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9683" grpId="0" animBg="1"/>
      <p:bldP spid="3" grpId="0" animBg="1"/>
      <p:bldP spid="3" grpId="1" animBg="1"/>
      <p:bldP spid="199682" grpId="0" animBg="1"/>
      <p:bldP spid="4" grpId="0" animBg="1"/>
      <p:bldP spid="4" grpId="1" animBg="1"/>
      <p:bldP spid="199684" grpId="0" animBg="1"/>
      <p:bldP spid="199687" grpId="0" animBg="1"/>
      <p:bldP spid="199687" grpId="1" animBg="1"/>
      <p:bldP spid="5" grpId="0" animBg="1"/>
      <p:bldP spid="5" grpId="1" animBg="1"/>
      <p:bldP spid="6" grpId="0" animBg="1"/>
      <p:bldP spid="6" grpId="1" animBg="1"/>
      <p:bldP spid="199686" grpId="0" animBg="1"/>
      <p:bldP spid="199686" grpId="1" animBg="1"/>
      <p:bldP spid="7" grpId="0" animBg="1"/>
      <p:bldP spid="7" grpId="1" animBg="1"/>
      <p:bldP spid="8" grpId="0" animBg="1"/>
      <p:bldP spid="8" grpId="1" animBg="1"/>
      <p:bldP spid="21" grpId="0"/>
      <p:bldP spid="21" grpId="1"/>
      <p:bldP spid="22" grpId="0"/>
      <p:bldP spid="22" grpId="1"/>
      <p:bldP spid="23" grpId="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72706" name="Rectangle 2"/>
          <p:cNvSpPr>
            <a:spLocks noGrp="1" noChangeArrowheads="1"/>
          </p:cNvSpPr>
          <p:nvPr>
            <p:ph type="body" idx="4294967295"/>
          </p:nvPr>
        </p:nvSpPr>
        <p:spPr>
          <a:xfrm>
            <a:off x="0" y="181166"/>
            <a:ext cx="9144000" cy="3309937"/>
          </a:xfrm>
        </p:spPr>
        <p:txBody>
          <a:bodyPr/>
          <a:lstStyle/>
          <a:p>
            <a:pPr algn="ctr" eaLnBrk="1" hangingPunct="1">
              <a:lnSpc>
                <a:spcPct val="130000"/>
              </a:lnSpc>
              <a:buFontTx/>
              <a:buNone/>
            </a:pPr>
            <a:r>
              <a:rPr lang="es-ES" sz="2700" b="1" dirty="0" smtClean="0">
                <a:solidFill>
                  <a:srgbClr val="FFFF00"/>
                </a:solidFill>
                <a:latin typeface="Calibri" pitchFamily="34" charset="0"/>
                <a:cs typeface="Calibri" pitchFamily="34" charset="0"/>
              </a:rPr>
              <a:t>	Los pescadores tienen un calendario de pleamar y bajamar. ¿Por qué no se producen a la misma hora cada día?</a:t>
            </a:r>
          </a:p>
        </p:txBody>
      </p:sp>
      <p:pic>
        <p:nvPicPr>
          <p:cNvPr id="4" name="Picture 2"/>
          <p:cNvPicPr>
            <a:picLocks noChangeAspect="1" noChangeArrowheads="1"/>
          </p:cNvPicPr>
          <p:nvPr/>
        </p:nvPicPr>
        <p:blipFill>
          <a:blip r:embed="rId2" cstate="print"/>
          <a:srcRect l="19726" t="29809" r="29562" b="16420"/>
          <a:stretch>
            <a:fillRect/>
          </a:stretch>
        </p:blipFill>
        <p:spPr bwMode="auto">
          <a:xfrm>
            <a:off x="1048512" y="1710630"/>
            <a:ext cx="7290816" cy="4348493"/>
          </a:xfrm>
          <a:prstGeom prst="rect">
            <a:avLst/>
          </a:prstGeom>
          <a:noFill/>
          <a:ln w="76200">
            <a:solidFill>
              <a:schemeClr val="accent1">
                <a:lumMod val="60000"/>
                <a:lumOff val="40000"/>
              </a:schemeClr>
            </a:solidFill>
            <a:miter lim="800000"/>
            <a:headEnd/>
            <a:tailEnd/>
          </a:ln>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73730" name="Rectangle 2"/>
          <p:cNvSpPr>
            <a:spLocks noGrp="1" noChangeArrowheads="1"/>
          </p:cNvSpPr>
          <p:nvPr>
            <p:ph type="body" idx="4294967295"/>
          </p:nvPr>
        </p:nvSpPr>
        <p:spPr>
          <a:xfrm>
            <a:off x="500063" y="1849819"/>
            <a:ext cx="8191500" cy="2549525"/>
          </a:xfrm>
        </p:spPr>
        <p:txBody>
          <a:bodyPr/>
          <a:lstStyle/>
          <a:p>
            <a:pPr algn="ctr" eaLnBrk="1" hangingPunct="1">
              <a:lnSpc>
                <a:spcPct val="130000"/>
              </a:lnSpc>
              <a:buFontTx/>
              <a:buNone/>
            </a:pPr>
            <a:r>
              <a:rPr lang="es-ES" b="1" dirty="0" smtClean="0">
                <a:solidFill>
                  <a:srgbClr val="FFFF00"/>
                </a:solidFill>
                <a:latin typeface="Calibri" pitchFamily="34" charset="0"/>
              </a:rPr>
              <a:t>	Si la Luna no se moviera respecto de la Tierra… las mareas se producirían a la misma hora cada día:</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48834" name="Oval 2"/>
          <p:cNvSpPr>
            <a:spLocks noChangeArrowheads="1"/>
          </p:cNvSpPr>
          <p:nvPr/>
        </p:nvSpPr>
        <p:spPr bwMode="auto">
          <a:xfrm rot="5400000">
            <a:off x="3092451" y="2428875"/>
            <a:ext cx="2990850" cy="2365375"/>
          </a:xfrm>
          <a:prstGeom prst="ellipse">
            <a:avLst/>
          </a:prstGeom>
          <a:solidFill>
            <a:srgbClr val="66FFFF"/>
          </a:solidFill>
          <a:ln w="9525">
            <a:solidFill>
              <a:srgbClr val="66FFFF"/>
            </a:solidFill>
            <a:round/>
            <a:headEnd/>
            <a:tailEnd/>
          </a:ln>
        </p:spPr>
        <p:txBody>
          <a:bodyPr wrap="none" anchor="ctr"/>
          <a:lstStyle/>
          <a:p>
            <a:endParaRPr lang="es-ES_tradnl" sz="2400">
              <a:solidFill>
                <a:srgbClr val="000000"/>
              </a:solidFill>
              <a:latin typeface="Times New Roman"/>
            </a:endParaRPr>
          </a:p>
        </p:txBody>
      </p:sp>
      <p:sp>
        <p:nvSpPr>
          <p:cNvPr id="248835" name="Text Box 3"/>
          <p:cNvSpPr txBox="1">
            <a:spLocks noChangeArrowheads="1"/>
          </p:cNvSpPr>
          <p:nvPr/>
        </p:nvSpPr>
        <p:spPr bwMode="auto">
          <a:xfrm>
            <a:off x="4271963" y="2056998"/>
            <a:ext cx="635000" cy="457200"/>
          </a:xfrm>
          <a:prstGeom prst="rect">
            <a:avLst/>
          </a:prstGeom>
          <a:noFill/>
          <a:ln w="9525">
            <a:noFill/>
            <a:miter lim="800000"/>
            <a:headEnd/>
            <a:tailEnd/>
          </a:ln>
        </p:spPr>
        <p:txBody>
          <a:bodyPr>
            <a:spAutoFit/>
          </a:bodyPr>
          <a:lstStyle/>
          <a:p>
            <a:pPr>
              <a:spcBef>
                <a:spcPct val="50000"/>
              </a:spcBef>
            </a:pPr>
            <a:r>
              <a:rPr lang="es-ES" sz="2400" b="1" dirty="0">
                <a:solidFill>
                  <a:srgbClr val="FF3300"/>
                </a:solidFill>
                <a:latin typeface="Times New Roman"/>
              </a:rPr>
              <a:t>0 h</a:t>
            </a:r>
          </a:p>
        </p:txBody>
      </p:sp>
      <p:pic>
        <p:nvPicPr>
          <p:cNvPr id="248837" name="Picture 5" descr="15644"/>
          <p:cNvPicPr>
            <a:picLocks noChangeAspect="1" noChangeArrowheads="1"/>
          </p:cNvPicPr>
          <p:nvPr/>
        </p:nvPicPr>
        <p:blipFill>
          <a:blip r:embed="rId3" cstate="print"/>
          <a:srcRect/>
          <a:stretch>
            <a:fillRect/>
          </a:stretch>
        </p:blipFill>
        <p:spPr bwMode="auto">
          <a:xfrm>
            <a:off x="4184650" y="541338"/>
            <a:ext cx="703263" cy="541337"/>
          </a:xfrm>
          <a:prstGeom prst="rect">
            <a:avLst/>
          </a:prstGeom>
          <a:noFill/>
          <a:ln w="9525">
            <a:noFill/>
            <a:miter lim="800000"/>
            <a:headEnd/>
            <a:tailEnd/>
          </a:ln>
        </p:spPr>
      </p:pic>
      <p:grpSp>
        <p:nvGrpSpPr>
          <p:cNvPr id="2" name="Group 6"/>
          <p:cNvGrpSpPr>
            <a:grpSpLocks/>
          </p:cNvGrpSpPr>
          <p:nvPr/>
        </p:nvGrpSpPr>
        <p:grpSpPr bwMode="auto">
          <a:xfrm>
            <a:off x="3508375" y="2527300"/>
            <a:ext cx="2184400" cy="2184400"/>
            <a:chOff x="2210" y="1592"/>
            <a:chExt cx="1376" cy="1376"/>
          </a:xfrm>
        </p:grpSpPr>
        <p:graphicFrame>
          <p:nvGraphicFramePr>
            <p:cNvPr id="27651" name="Object 7"/>
            <p:cNvGraphicFramePr>
              <a:graphicFrameLocks noChangeAspect="1"/>
            </p:cNvGraphicFramePr>
            <p:nvPr/>
          </p:nvGraphicFramePr>
          <p:xfrm>
            <a:off x="2210" y="1592"/>
            <a:ext cx="1376" cy="1376"/>
          </p:xfrm>
          <a:graphic>
            <a:graphicData uri="http://schemas.openxmlformats.org/presentationml/2006/ole">
              <p:oleObj spid="_x0000_s256002" name="Fotografía de Photo Editor" r:id="rId4" imgW="3048426" imgH="3048426" progId="MSPhotoEd.3">
                <p:embed/>
              </p:oleObj>
            </a:graphicData>
          </a:graphic>
        </p:graphicFrame>
        <p:sp>
          <p:nvSpPr>
            <p:cNvPr id="27671" name="Line 8"/>
            <p:cNvSpPr>
              <a:spLocks noChangeShapeType="1"/>
            </p:cNvSpPr>
            <p:nvPr/>
          </p:nvSpPr>
          <p:spPr bwMode="auto">
            <a:xfrm flipV="1">
              <a:off x="2858" y="1595"/>
              <a:ext cx="0" cy="375"/>
            </a:xfrm>
            <a:prstGeom prst="line">
              <a:avLst/>
            </a:prstGeom>
            <a:noFill/>
            <a:ln w="38100">
              <a:solidFill>
                <a:srgbClr val="FF3300"/>
              </a:solidFill>
              <a:round/>
              <a:headEnd/>
              <a:tailEnd type="triangle" w="med" len="med"/>
            </a:ln>
          </p:spPr>
          <p:txBody>
            <a:bodyPr/>
            <a:lstStyle/>
            <a:p>
              <a:endParaRPr lang="es-ES_tradnl">
                <a:solidFill>
                  <a:srgbClr val="000000"/>
                </a:solidFill>
              </a:endParaRPr>
            </a:p>
          </p:txBody>
        </p:sp>
      </p:grpSp>
      <p:sp>
        <p:nvSpPr>
          <p:cNvPr id="248850" name="Text Box 18"/>
          <p:cNvSpPr txBox="1">
            <a:spLocks noChangeArrowheads="1"/>
          </p:cNvSpPr>
          <p:nvPr/>
        </p:nvSpPr>
        <p:spPr bwMode="auto">
          <a:xfrm>
            <a:off x="2825750" y="3389313"/>
            <a:ext cx="673100" cy="457200"/>
          </a:xfrm>
          <a:prstGeom prst="rect">
            <a:avLst/>
          </a:prstGeom>
          <a:noFill/>
          <a:ln w="9525">
            <a:noFill/>
            <a:miter lim="800000"/>
            <a:headEnd/>
            <a:tailEnd/>
          </a:ln>
        </p:spPr>
        <p:txBody>
          <a:bodyPr>
            <a:spAutoFit/>
          </a:bodyPr>
          <a:lstStyle/>
          <a:p>
            <a:pPr>
              <a:spcBef>
                <a:spcPct val="50000"/>
              </a:spcBef>
            </a:pPr>
            <a:r>
              <a:rPr lang="es-ES" sz="2400" b="1" dirty="0">
                <a:solidFill>
                  <a:srgbClr val="FF3300"/>
                </a:solidFill>
                <a:latin typeface="Times New Roman"/>
              </a:rPr>
              <a:t>6 h</a:t>
            </a:r>
          </a:p>
        </p:txBody>
      </p:sp>
      <p:sp>
        <p:nvSpPr>
          <p:cNvPr id="248851" name="Text Box 19"/>
          <p:cNvSpPr txBox="1">
            <a:spLocks noChangeArrowheads="1"/>
          </p:cNvSpPr>
          <p:nvPr/>
        </p:nvSpPr>
        <p:spPr bwMode="auto">
          <a:xfrm>
            <a:off x="4196687" y="4677177"/>
            <a:ext cx="736600" cy="457200"/>
          </a:xfrm>
          <a:prstGeom prst="rect">
            <a:avLst/>
          </a:prstGeom>
          <a:noFill/>
          <a:ln w="9525">
            <a:noFill/>
            <a:miter lim="800000"/>
            <a:headEnd/>
            <a:tailEnd/>
          </a:ln>
        </p:spPr>
        <p:txBody>
          <a:bodyPr>
            <a:spAutoFit/>
          </a:bodyPr>
          <a:lstStyle/>
          <a:p>
            <a:pPr>
              <a:spcBef>
                <a:spcPct val="50000"/>
              </a:spcBef>
            </a:pPr>
            <a:r>
              <a:rPr lang="es-ES" sz="2400" b="1" dirty="0">
                <a:solidFill>
                  <a:srgbClr val="FF3300"/>
                </a:solidFill>
                <a:latin typeface="Times New Roman"/>
              </a:rPr>
              <a:t>12 h</a:t>
            </a:r>
          </a:p>
        </p:txBody>
      </p:sp>
      <p:sp>
        <p:nvSpPr>
          <p:cNvPr id="248852" name="Text Box 20"/>
          <p:cNvSpPr txBox="1">
            <a:spLocks noChangeArrowheads="1"/>
          </p:cNvSpPr>
          <p:nvPr/>
        </p:nvSpPr>
        <p:spPr bwMode="auto">
          <a:xfrm>
            <a:off x="5740400" y="3368675"/>
            <a:ext cx="736600" cy="457200"/>
          </a:xfrm>
          <a:prstGeom prst="rect">
            <a:avLst/>
          </a:prstGeom>
          <a:noFill/>
          <a:ln w="9525">
            <a:noFill/>
            <a:miter lim="800000"/>
            <a:headEnd/>
            <a:tailEnd/>
          </a:ln>
        </p:spPr>
        <p:txBody>
          <a:bodyPr>
            <a:spAutoFit/>
          </a:bodyPr>
          <a:lstStyle/>
          <a:p>
            <a:pPr>
              <a:spcBef>
                <a:spcPct val="50000"/>
              </a:spcBef>
            </a:pPr>
            <a:r>
              <a:rPr lang="es-ES" sz="2400" b="1">
                <a:solidFill>
                  <a:srgbClr val="FF3300"/>
                </a:solidFill>
                <a:latin typeface="Times New Roman"/>
              </a:rPr>
              <a:t>18 h</a:t>
            </a:r>
          </a:p>
        </p:txBody>
      </p:sp>
      <p:sp>
        <p:nvSpPr>
          <p:cNvPr id="248853" name="Text Box 21"/>
          <p:cNvSpPr txBox="1">
            <a:spLocks noChangeArrowheads="1"/>
          </p:cNvSpPr>
          <p:nvPr/>
        </p:nvSpPr>
        <p:spPr bwMode="auto">
          <a:xfrm>
            <a:off x="4209648" y="1703790"/>
            <a:ext cx="990600" cy="457200"/>
          </a:xfrm>
          <a:prstGeom prst="rect">
            <a:avLst/>
          </a:prstGeom>
          <a:noFill/>
          <a:ln w="9525">
            <a:noFill/>
            <a:miter lim="800000"/>
            <a:headEnd/>
            <a:tailEnd/>
          </a:ln>
        </p:spPr>
        <p:txBody>
          <a:bodyPr>
            <a:spAutoFit/>
          </a:bodyPr>
          <a:lstStyle/>
          <a:p>
            <a:pPr>
              <a:spcBef>
                <a:spcPct val="50000"/>
              </a:spcBef>
            </a:pPr>
            <a:r>
              <a:rPr lang="es-ES" sz="2400" b="1" dirty="0">
                <a:solidFill>
                  <a:srgbClr val="FF3300"/>
                </a:solidFill>
                <a:latin typeface="Times New Roman"/>
              </a:rPr>
              <a:t>24 h</a:t>
            </a:r>
          </a:p>
        </p:txBody>
      </p:sp>
      <p:sp>
        <p:nvSpPr>
          <p:cNvPr id="13" name="12 CuadroTexto"/>
          <p:cNvSpPr txBox="1"/>
          <p:nvPr/>
        </p:nvSpPr>
        <p:spPr>
          <a:xfrm>
            <a:off x="0" y="5978710"/>
            <a:ext cx="9144000" cy="646331"/>
          </a:xfrm>
          <a:prstGeom prst="rect">
            <a:avLst/>
          </a:prstGeom>
          <a:noFill/>
        </p:spPr>
        <p:txBody>
          <a:bodyPr wrap="square" rtlCol="0">
            <a:spAutoFit/>
          </a:bodyPr>
          <a:lstStyle/>
          <a:p>
            <a:pPr algn="ctr" fontAlgn="auto">
              <a:spcBef>
                <a:spcPts val="0"/>
              </a:spcBef>
              <a:spcAft>
                <a:spcPts val="0"/>
              </a:spcAft>
            </a:pPr>
            <a:r>
              <a:rPr lang="es-ES_tradnl" b="1" dirty="0">
                <a:solidFill>
                  <a:srgbClr val="FFFFFF"/>
                </a:solidFill>
                <a:latin typeface="Calibri" pitchFamily="34" charset="0"/>
                <a:cs typeface="Calibri" pitchFamily="34" charset="0"/>
              </a:rPr>
              <a:t>Si la Luna no girara alrededor de la Tierra las mareas se producirían a la misma hora cada día con una frecuencia de 12 horas. </a:t>
            </a:r>
          </a:p>
        </p:txBody>
      </p:sp>
      <p:sp>
        <p:nvSpPr>
          <p:cNvPr id="14" name="13 CuadroTexto"/>
          <p:cNvSpPr txBox="1"/>
          <p:nvPr/>
        </p:nvSpPr>
        <p:spPr>
          <a:xfrm>
            <a:off x="4027990" y="1400537"/>
            <a:ext cx="1412112" cy="369332"/>
          </a:xfrm>
          <a:prstGeom prst="rect">
            <a:avLst/>
          </a:prstGeom>
          <a:noFill/>
        </p:spPr>
        <p:txBody>
          <a:bodyPr wrap="square" rtlCol="0">
            <a:spAutoFit/>
          </a:bodyPr>
          <a:lstStyle/>
          <a:p>
            <a:r>
              <a:rPr lang="es-ES_tradnl" dirty="0">
                <a:solidFill>
                  <a:srgbClr val="FF0000"/>
                </a:solidFill>
              </a:rPr>
              <a:t>Pleamar</a:t>
            </a:r>
          </a:p>
        </p:txBody>
      </p:sp>
      <p:sp>
        <p:nvSpPr>
          <p:cNvPr id="15" name="14 CuadroTexto"/>
          <p:cNvSpPr txBox="1"/>
          <p:nvPr/>
        </p:nvSpPr>
        <p:spPr>
          <a:xfrm>
            <a:off x="1886674" y="3437681"/>
            <a:ext cx="1412112" cy="369332"/>
          </a:xfrm>
          <a:prstGeom prst="rect">
            <a:avLst/>
          </a:prstGeom>
          <a:noFill/>
        </p:spPr>
        <p:txBody>
          <a:bodyPr wrap="square" rtlCol="0">
            <a:spAutoFit/>
          </a:bodyPr>
          <a:lstStyle/>
          <a:p>
            <a:r>
              <a:rPr lang="es-ES_tradnl" dirty="0">
                <a:solidFill>
                  <a:srgbClr val="FF0000"/>
                </a:solidFill>
              </a:rPr>
              <a:t>Bajamar</a:t>
            </a:r>
          </a:p>
        </p:txBody>
      </p:sp>
      <p:sp>
        <p:nvSpPr>
          <p:cNvPr id="16" name="15 CuadroTexto"/>
          <p:cNvSpPr txBox="1"/>
          <p:nvPr/>
        </p:nvSpPr>
        <p:spPr>
          <a:xfrm>
            <a:off x="4109014" y="5127585"/>
            <a:ext cx="1412112" cy="369332"/>
          </a:xfrm>
          <a:prstGeom prst="rect">
            <a:avLst/>
          </a:prstGeom>
          <a:noFill/>
        </p:spPr>
        <p:txBody>
          <a:bodyPr wrap="square" rtlCol="0">
            <a:spAutoFit/>
          </a:bodyPr>
          <a:lstStyle/>
          <a:p>
            <a:r>
              <a:rPr lang="es-ES_tradnl" dirty="0">
                <a:solidFill>
                  <a:srgbClr val="FF0000"/>
                </a:solidFill>
              </a:rPr>
              <a:t>Pleamar</a:t>
            </a:r>
          </a:p>
        </p:txBody>
      </p:sp>
      <p:sp>
        <p:nvSpPr>
          <p:cNvPr id="17" name="16 CuadroTexto"/>
          <p:cNvSpPr txBox="1"/>
          <p:nvPr/>
        </p:nvSpPr>
        <p:spPr>
          <a:xfrm>
            <a:off x="6435525" y="3426106"/>
            <a:ext cx="1412112" cy="369332"/>
          </a:xfrm>
          <a:prstGeom prst="rect">
            <a:avLst/>
          </a:prstGeom>
          <a:noFill/>
        </p:spPr>
        <p:txBody>
          <a:bodyPr wrap="square" rtlCol="0">
            <a:spAutoFit/>
          </a:bodyPr>
          <a:lstStyle/>
          <a:p>
            <a:r>
              <a:rPr lang="es-ES_tradnl" dirty="0">
                <a:solidFill>
                  <a:srgbClr val="FF0000"/>
                </a:solidFill>
              </a:rPr>
              <a:t>Bajamar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24883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8" presetClass="emph" presetSubtype="0" fill="hold" nodeType="clickEffect">
                                  <p:stCondLst>
                                    <p:cond delay="0"/>
                                  </p:stCondLst>
                                  <p:childTnLst>
                                    <p:animRot by="-21600000">
                                      <p:cBhvr>
                                        <p:cTn id="14" dur="20000" fill="hold"/>
                                        <p:tgtEl>
                                          <p:spTgt spid="2"/>
                                        </p:tgtEl>
                                        <p:attrNameLst>
                                          <p:attrName>r</p:attrName>
                                        </p:attrNameLst>
                                      </p:cBhvr>
                                    </p:animRot>
                                  </p:childTnLst>
                                </p:cTn>
                              </p:par>
                              <p:par>
                                <p:cTn id="15" presetID="1" presetClass="exit" presetSubtype="0" fill="hold" grpId="1" nodeType="withEffect">
                                  <p:stCondLst>
                                    <p:cond delay="0"/>
                                  </p:stCondLst>
                                  <p:childTnLst>
                                    <p:set>
                                      <p:cBhvr>
                                        <p:cTn id="16" dur="1" fill="hold">
                                          <p:stCondLst>
                                            <p:cond delay="0"/>
                                          </p:stCondLst>
                                        </p:cTn>
                                        <p:tgtEl>
                                          <p:spTgt spid="14"/>
                                        </p:tgtEl>
                                        <p:attrNameLst>
                                          <p:attrName>style.visibility</p:attrName>
                                        </p:attrNameLst>
                                      </p:cBhvr>
                                      <p:to>
                                        <p:strVal val="hidden"/>
                                      </p:to>
                                    </p:set>
                                  </p:childTnLst>
                                </p:cTn>
                              </p:par>
                              <p:par>
                                <p:cTn id="17" presetID="1" presetClass="exit" presetSubtype="0" fill="hold" grpId="0" nodeType="withEffect">
                                  <p:stCondLst>
                                    <p:cond delay="0"/>
                                  </p:stCondLst>
                                  <p:childTnLst>
                                    <p:set>
                                      <p:cBhvr>
                                        <p:cTn id="18" dur="1" fill="hold">
                                          <p:stCondLst>
                                            <p:cond delay="0"/>
                                          </p:stCondLst>
                                        </p:cTn>
                                        <p:tgtEl>
                                          <p:spTgt spid="248835"/>
                                        </p:tgtEl>
                                        <p:attrNameLst>
                                          <p:attrName>style.visibility</p:attrName>
                                        </p:attrNameLst>
                                      </p:cBhvr>
                                      <p:to>
                                        <p:strVal val="hidden"/>
                                      </p:to>
                                    </p:set>
                                  </p:childTnLst>
                                </p:cTn>
                              </p:par>
                              <p:par>
                                <p:cTn id="19" presetID="1" presetClass="entr" presetSubtype="0" fill="hold" grpId="0" nodeType="withEffect">
                                  <p:stCondLst>
                                    <p:cond delay="4000"/>
                                  </p:stCondLst>
                                  <p:childTnLst>
                                    <p:set>
                                      <p:cBhvr>
                                        <p:cTn id="20" dur="1" fill="hold">
                                          <p:stCondLst>
                                            <p:cond delay="0"/>
                                          </p:stCondLst>
                                        </p:cTn>
                                        <p:tgtEl>
                                          <p:spTgt spid="248850"/>
                                        </p:tgtEl>
                                        <p:attrNameLst>
                                          <p:attrName>style.visibility</p:attrName>
                                        </p:attrNameLst>
                                      </p:cBhvr>
                                      <p:to>
                                        <p:strVal val="visible"/>
                                      </p:to>
                                    </p:set>
                                  </p:childTnLst>
                                </p:cTn>
                              </p:par>
                              <p:par>
                                <p:cTn id="21" presetID="1" presetClass="entr" presetSubtype="0" fill="hold" grpId="0" nodeType="withEffect">
                                  <p:stCondLst>
                                    <p:cond delay="400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grpId="0" nodeType="withEffect">
                                  <p:stCondLst>
                                    <p:cond delay="9000"/>
                                  </p:stCondLst>
                                  <p:childTnLst>
                                    <p:set>
                                      <p:cBhvr>
                                        <p:cTn id="24" dur="1" fill="hold">
                                          <p:stCondLst>
                                            <p:cond delay="0"/>
                                          </p:stCondLst>
                                        </p:cTn>
                                        <p:tgtEl>
                                          <p:spTgt spid="248851"/>
                                        </p:tgtEl>
                                        <p:attrNameLst>
                                          <p:attrName>style.visibility</p:attrName>
                                        </p:attrNameLst>
                                      </p:cBhvr>
                                      <p:to>
                                        <p:strVal val="visible"/>
                                      </p:to>
                                    </p:set>
                                  </p:childTnLst>
                                </p:cTn>
                              </p:par>
                              <p:par>
                                <p:cTn id="25" presetID="1" presetClass="entr" presetSubtype="0" fill="hold" grpId="0" nodeType="withEffect">
                                  <p:stCondLst>
                                    <p:cond delay="9000"/>
                                  </p:stCondLst>
                                  <p:childTnLst>
                                    <p:set>
                                      <p:cBhvr>
                                        <p:cTn id="26" dur="1" fill="hold">
                                          <p:stCondLst>
                                            <p:cond delay="0"/>
                                          </p:stCondLst>
                                        </p:cTn>
                                        <p:tgtEl>
                                          <p:spTgt spid="16"/>
                                        </p:tgtEl>
                                        <p:attrNameLst>
                                          <p:attrName>style.visibility</p:attrName>
                                        </p:attrNameLst>
                                      </p:cBhvr>
                                      <p:to>
                                        <p:strVal val="visible"/>
                                      </p:to>
                                    </p:set>
                                  </p:childTnLst>
                                </p:cTn>
                              </p:par>
                              <p:par>
                                <p:cTn id="27" presetID="1" presetClass="exit" presetSubtype="0" fill="hold" grpId="1" nodeType="withEffect">
                                  <p:stCondLst>
                                    <p:cond delay="7000"/>
                                  </p:stCondLst>
                                  <p:childTnLst>
                                    <p:set>
                                      <p:cBhvr>
                                        <p:cTn id="28" dur="1" fill="hold">
                                          <p:stCondLst>
                                            <p:cond delay="0"/>
                                          </p:stCondLst>
                                        </p:cTn>
                                        <p:tgtEl>
                                          <p:spTgt spid="248850"/>
                                        </p:tgtEl>
                                        <p:attrNameLst>
                                          <p:attrName>style.visibility</p:attrName>
                                        </p:attrNameLst>
                                      </p:cBhvr>
                                      <p:to>
                                        <p:strVal val="hidden"/>
                                      </p:to>
                                    </p:set>
                                  </p:childTnLst>
                                </p:cTn>
                              </p:par>
                              <p:par>
                                <p:cTn id="29" presetID="1" presetClass="exit" presetSubtype="0" fill="hold" grpId="1" nodeType="withEffect">
                                  <p:stCondLst>
                                    <p:cond delay="7000"/>
                                  </p:stCondLst>
                                  <p:childTnLst>
                                    <p:set>
                                      <p:cBhvr>
                                        <p:cTn id="30" dur="1" fill="hold">
                                          <p:stCondLst>
                                            <p:cond delay="0"/>
                                          </p:stCondLst>
                                        </p:cTn>
                                        <p:tgtEl>
                                          <p:spTgt spid="15"/>
                                        </p:tgtEl>
                                        <p:attrNameLst>
                                          <p:attrName>style.visibility</p:attrName>
                                        </p:attrNameLst>
                                      </p:cBhvr>
                                      <p:to>
                                        <p:strVal val="hidden"/>
                                      </p:to>
                                    </p:set>
                                  </p:childTnLst>
                                </p:cTn>
                              </p:par>
                              <p:par>
                                <p:cTn id="31" presetID="1" presetClass="entr" presetSubtype="0" fill="hold" grpId="0" nodeType="withEffect">
                                  <p:stCondLst>
                                    <p:cond delay="14000"/>
                                  </p:stCondLst>
                                  <p:childTnLst>
                                    <p:set>
                                      <p:cBhvr>
                                        <p:cTn id="32" dur="1" fill="hold">
                                          <p:stCondLst>
                                            <p:cond delay="0"/>
                                          </p:stCondLst>
                                        </p:cTn>
                                        <p:tgtEl>
                                          <p:spTgt spid="248852"/>
                                        </p:tgtEl>
                                        <p:attrNameLst>
                                          <p:attrName>style.visibility</p:attrName>
                                        </p:attrNameLst>
                                      </p:cBhvr>
                                      <p:to>
                                        <p:strVal val="visible"/>
                                      </p:to>
                                    </p:set>
                                  </p:childTnLst>
                                </p:cTn>
                              </p:par>
                              <p:par>
                                <p:cTn id="33" presetID="1" presetClass="entr" presetSubtype="0" fill="hold" grpId="0" nodeType="withEffect">
                                  <p:stCondLst>
                                    <p:cond delay="14000"/>
                                  </p:stCondLst>
                                  <p:childTnLst>
                                    <p:set>
                                      <p:cBhvr>
                                        <p:cTn id="34" dur="1" fill="hold">
                                          <p:stCondLst>
                                            <p:cond delay="0"/>
                                          </p:stCondLst>
                                        </p:cTn>
                                        <p:tgtEl>
                                          <p:spTgt spid="17"/>
                                        </p:tgtEl>
                                        <p:attrNameLst>
                                          <p:attrName>style.visibility</p:attrName>
                                        </p:attrNameLst>
                                      </p:cBhvr>
                                      <p:to>
                                        <p:strVal val="visible"/>
                                      </p:to>
                                    </p:set>
                                  </p:childTnLst>
                                </p:cTn>
                              </p:par>
                              <p:par>
                                <p:cTn id="35" presetID="1" presetClass="exit" presetSubtype="0" fill="hold" grpId="1" nodeType="withEffect">
                                  <p:stCondLst>
                                    <p:cond delay="12000"/>
                                  </p:stCondLst>
                                  <p:childTnLst>
                                    <p:set>
                                      <p:cBhvr>
                                        <p:cTn id="36" dur="1" fill="hold">
                                          <p:stCondLst>
                                            <p:cond delay="0"/>
                                          </p:stCondLst>
                                        </p:cTn>
                                        <p:tgtEl>
                                          <p:spTgt spid="248851"/>
                                        </p:tgtEl>
                                        <p:attrNameLst>
                                          <p:attrName>style.visibility</p:attrName>
                                        </p:attrNameLst>
                                      </p:cBhvr>
                                      <p:to>
                                        <p:strVal val="hidden"/>
                                      </p:to>
                                    </p:set>
                                  </p:childTnLst>
                                </p:cTn>
                              </p:par>
                              <p:par>
                                <p:cTn id="37" presetID="1" presetClass="exit" presetSubtype="0" fill="hold" grpId="1" nodeType="withEffect">
                                  <p:stCondLst>
                                    <p:cond delay="12000"/>
                                  </p:stCondLst>
                                  <p:childTnLst>
                                    <p:set>
                                      <p:cBhvr>
                                        <p:cTn id="38" dur="1" fill="hold">
                                          <p:stCondLst>
                                            <p:cond delay="0"/>
                                          </p:stCondLst>
                                        </p:cTn>
                                        <p:tgtEl>
                                          <p:spTgt spid="16"/>
                                        </p:tgtEl>
                                        <p:attrNameLst>
                                          <p:attrName>style.visibility</p:attrName>
                                        </p:attrNameLst>
                                      </p:cBhvr>
                                      <p:to>
                                        <p:strVal val="hidden"/>
                                      </p:to>
                                    </p:set>
                                  </p:childTnLst>
                                </p:cTn>
                              </p:par>
                              <p:par>
                                <p:cTn id="39" presetID="1" presetClass="entr" presetSubtype="0" fill="hold" grpId="0" nodeType="withEffect">
                                  <p:stCondLst>
                                    <p:cond delay="20000"/>
                                  </p:stCondLst>
                                  <p:childTnLst>
                                    <p:set>
                                      <p:cBhvr>
                                        <p:cTn id="40" dur="1" fill="hold">
                                          <p:stCondLst>
                                            <p:cond delay="0"/>
                                          </p:stCondLst>
                                        </p:cTn>
                                        <p:tgtEl>
                                          <p:spTgt spid="248853"/>
                                        </p:tgtEl>
                                        <p:attrNameLst>
                                          <p:attrName>style.visibility</p:attrName>
                                        </p:attrNameLst>
                                      </p:cBhvr>
                                      <p:to>
                                        <p:strVal val="visible"/>
                                      </p:to>
                                    </p:set>
                                  </p:childTnLst>
                                </p:cTn>
                              </p:par>
                              <p:par>
                                <p:cTn id="41" presetID="1" presetClass="entr" presetSubtype="0" fill="hold" grpId="2" nodeType="withEffect">
                                  <p:stCondLst>
                                    <p:cond delay="20000"/>
                                  </p:stCondLst>
                                  <p:childTnLst>
                                    <p:set>
                                      <p:cBhvr>
                                        <p:cTn id="42" dur="1" fill="hold">
                                          <p:stCondLst>
                                            <p:cond delay="0"/>
                                          </p:stCondLst>
                                        </p:cTn>
                                        <p:tgtEl>
                                          <p:spTgt spid="14"/>
                                        </p:tgtEl>
                                        <p:attrNameLst>
                                          <p:attrName>style.visibility</p:attrName>
                                        </p:attrNameLst>
                                      </p:cBhvr>
                                      <p:to>
                                        <p:strVal val="visible"/>
                                      </p:to>
                                    </p:set>
                                  </p:childTnLst>
                                </p:cTn>
                              </p:par>
                              <p:par>
                                <p:cTn id="43" presetID="1" presetClass="exit" presetSubtype="0" fill="hold" grpId="1" nodeType="withEffect">
                                  <p:stCondLst>
                                    <p:cond delay="17000"/>
                                  </p:stCondLst>
                                  <p:childTnLst>
                                    <p:set>
                                      <p:cBhvr>
                                        <p:cTn id="44" dur="1" fill="hold">
                                          <p:stCondLst>
                                            <p:cond delay="0"/>
                                          </p:stCondLst>
                                        </p:cTn>
                                        <p:tgtEl>
                                          <p:spTgt spid="248852"/>
                                        </p:tgtEl>
                                        <p:attrNameLst>
                                          <p:attrName>style.visibility</p:attrName>
                                        </p:attrNameLst>
                                      </p:cBhvr>
                                      <p:to>
                                        <p:strVal val="hidden"/>
                                      </p:to>
                                    </p:set>
                                  </p:childTnLst>
                                </p:cTn>
                              </p:par>
                              <p:par>
                                <p:cTn id="45" presetID="1" presetClass="exit" presetSubtype="0" fill="hold" grpId="1" nodeType="withEffect">
                                  <p:stCondLst>
                                    <p:cond delay="17000"/>
                                  </p:stCondLst>
                                  <p:childTnLst>
                                    <p:set>
                                      <p:cBhvr>
                                        <p:cTn id="46" dur="1" fill="hold">
                                          <p:stCondLst>
                                            <p:cond delay="0"/>
                                          </p:stCondLst>
                                        </p:cTn>
                                        <p:tgtEl>
                                          <p:spTgt spid="17"/>
                                        </p:tgtEl>
                                        <p:attrNameLst>
                                          <p:attrName>style.visibility</p:attrName>
                                        </p:attrNameLst>
                                      </p:cBhvr>
                                      <p:to>
                                        <p:strVal val="hidden"/>
                                      </p:to>
                                    </p:set>
                                  </p:childTnLst>
                                </p:cTn>
                              </p:par>
                              <p:par>
                                <p:cTn id="47" presetID="1" presetClass="exit" presetSubtype="0" fill="hold" grpId="1" nodeType="withEffect">
                                  <p:stCondLst>
                                    <p:cond delay="0"/>
                                  </p:stCondLst>
                                  <p:childTnLst>
                                    <p:set>
                                      <p:cBhvr>
                                        <p:cTn id="48" dur="1" fill="hold">
                                          <p:stCondLst>
                                            <p:cond delay="0"/>
                                          </p:stCondLst>
                                        </p:cTn>
                                        <p:tgtEl>
                                          <p:spTgt spid="24885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8835" grpId="0"/>
      <p:bldP spid="248835" grpId="1"/>
      <p:bldP spid="248850" grpId="0"/>
      <p:bldP spid="248850" grpId="1"/>
      <p:bldP spid="248851" grpId="0"/>
      <p:bldP spid="248851" grpId="1"/>
      <p:bldP spid="248852" grpId="0"/>
      <p:bldP spid="248852" grpId="1"/>
      <p:bldP spid="248853" grpId="0"/>
      <p:bldP spid="248853" grpId="1"/>
      <p:bldP spid="14" grpId="0"/>
      <p:bldP spid="14" grpId="1"/>
      <p:bldP spid="14" grpId="2"/>
      <p:bldP spid="15" grpId="0"/>
      <p:bldP spid="15" grpId="1"/>
      <p:bldP spid="16" grpId="0"/>
      <p:bldP spid="16" grpId="1"/>
      <p:bldP spid="17" grpId="0"/>
      <p:bldP spid="17" grpId="1"/>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74754" name="Rectangle 2"/>
          <p:cNvSpPr>
            <a:spLocks noGrp="1" noChangeArrowheads="1"/>
          </p:cNvSpPr>
          <p:nvPr>
            <p:ph type="body" idx="4294967295"/>
          </p:nvPr>
        </p:nvSpPr>
        <p:spPr>
          <a:xfrm>
            <a:off x="500063" y="2446338"/>
            <a:ext cx="8191500" cy="1012825"/>
          </a:xfrm>
        </p:spPr>
        <p:txBody>
          <a:bodyPr/>
          <a:lstStyle/>
          <a:p>
            <a:pPr algn="ctr" eaLnBrk="1" hangingPunct="1">
              <a:lnSpc>
                <a:spcPct val="130000"/>
              </a:lnSpc>
              <a:buFontTx/>
              <a:buNone/>
            </a:pPr>
            <a:r>
              <a:rPr lang="es-ES" sz="2800" b="1" smtClean="0">
                <a:solidFill>
                  <a:srgbClr val="FFFF00"/>
                </a:solidFill>
                <a:latin typeface="Calibri" pitchFamily="34" charset="0"/>
              </a:rPr>
              <a:t>	¡¡</a:t>
            </a:r>
            <a:r>
              <a:rPr lang="es-ES" sz="4400" b="1" smtClean="0">
                <a:solidFill>
                  <a:srgbClr val="FFFF00"/>
                </a:solidFill>
                <a:latin typeface="Calibri" pitchFamily="34" charset="0"/>
              </a:rPr>
              <a:t>Pero se mueve…!!</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48834" name="Oval 2"/>
          <p:cNvSpPr>
            <a:spLocks noChangeArrowheads="1"/>
          </p:cNvSpPr>
          <p:nvPr/>
        </p:nvSpPr>
        <p:spPr bwMode="auto">
          <a:xfrm rot="5400000">
            <a:off x="3092451" y="2428875"/>
            <a:ext cx="2990850" cy="2365375"/>
          </a:xfrm>
          <a:prstGeom prst="ellipse">
            <a:avLst/>
          </a:prstGeom>
          <a:solidFill>
            <a:srgbClr val="66FFFF"/>
          </a:solidFill>
          <a:ln w="9525">
            <a:solidFill>
              <a:srgbClr val="66FFFF"/>
            </a:solidFill>
            <a:round/>
            <a:headEnd/>
            <a:tailEnd/>
          </a:ln>
        </p:spPr>
        <p:txBody>
          <a:bodyPr wrap="none" anchor="ctr"/>
          <a:lstStyle/>
          <a:p>
            <a:endParaRPr lang="es-ES_tradnl" sz="2400">
              <a:solidFill>
                <a:srgbClr val="000000"/>
              </a:solidFill>
              <a:latin typeface="Times New Roman"/>
            </a:endParaRPr>
          </a:p>
        </p:txBody>
      </p:sp>
      <p:sp>
        <p:nvSpPr>
          <p:cNvPr id="248835" name="Text Box 3"/>
          <p:cNvSpPr txBox="1">
            <a:spLocks noChangeArrowheads="1"/>
          </p:cNvSpPr>
          <p:nvPr/>
        </p:nvSpPr>
        <p:spPr bwMode="auto">
          <a:xfrm>
            <a:off x="4271963" y="2045423"/>
            <a:ext cx="635000" cy="457200"/>
          </a:xfrm>
          <a:prstGeom prst="rect">
            <a:avLst/>
          </a:prstGeom>
          <a:noFill/>
          <a:ln w="9525">
            <a:noFill/>
            <a:miter lim="800000"/>
            <a:headEnd/>
            <a:tailEnd/>
          </a:ln>
        </p:spPr>
        <p:txBody>
          <a:bodyPr>
            <a:spAutoFit/>
          </a:bodyPr>
          <a:lstStyle/>
          <a:p>
            <a:pPr>
              <a:spcBef>
                <a:spcPct val="50000"/>
              </a:spcBef>
            </a:pPr>
            <a:r>
              <a:rPr lang="es-ES" sz="2400" b="1" dirty="0">
                <a:solidFill>
                  <a:srgbClr val="FF3300"/>
                </a:solidFill>
                <a:latin typeface="Times New Roman"/>
              </a:rPr>
              <a:t>0 h</a:t>
            </a:r>
          </a:p>
        </p:txBody>
      </p:sp>
      <p:pic>
        <p:nvPicPr>
          <p:cNvPr id="248837" name="Picture 5" descr="15644"/>
          <p:cNvPicPr>
            <a:picLocks noChangeAspect="1" noChangeArrowheads="1"/>
          </p:cNvPicPr>
          <p:nvPr/>
        </p:nvPicPr>
        <p:blipFill>
          <a:blip r:embed="rId3" cstate="print"/>
          <a:srcRect/>
          <a:stretch>
            <a:fillRect/>
          </a:stretch>
        </p:blipFill>
        <p:spPr bwMode="auto">
          <a:xfrm>
            <a:off x="4184650" y="541338"/>
            <a:ext cx="703263" cy="541337"/>
          </a:xfrm>
          <a:prstGeom prst="rect">
            <a:avLst/>
          </a:prstGeom>
          <a:noFill/>
          <a:ln w="9525">
            <a:noFill/>
            <a:miter lim="800000"/>
            <a:headEnd/>
            <a:tailEnd/>
          </a:ln>
        </p:spPr>
      </p:pic>
      <p:grpSp>
        <p:nvGrpSpPr>
          <p:cNvPr id="2" name="Group 6"/>
          <p:cNvGrpSpPr>
            <a:grpSpLocks/>
          </p:cNvGrpSpPr>
          <p:nvPr/>
        </p:nvGrpSpPr>
        <p:grpSpPr bwMode="auto">
          <a:xfrm>
            <a:off x="3508375" y="2527300"/>
            <a:ext cx="2184400" cy="2184400"/>
            <a:chOff x="2210" y="1592"/>
            <a:chExt cx="1376" cy="1376"/>
          </a:xfrm>
        </p:grpSpPr>
        <p:graphicFrame>
          <p:nvGraphicFramePr>
            <p:cNvPr id="27651" name="Object 7"/>
            <p:cNvGraphicFramePr>
              <a:graphicFrameLocks noChangeAspect="1"/>
            </p:cNvGraphicFramePr>
            <p:nvPr/>
          </p:nvGraphicFramePr>
          <p:xfrm>
            <a:off x="2210" y="1592"/>
            <a:ext cx="1376" cy="1376"/>
          </p:xfrm>
          <a:graphic>
            <a:graphicData uri="http://schemas.openxmlformats.org/presentationml/2006/ole">
              <p:oleObj spid="_x0000_s257026" name="Fotografía de Photo Editor" r:id="rId4" imgW="3048426" imgH="3048426" progId="MSPhotoEd.3">
                <p:embed/>
              </p:oleObj>
            </a:graphicData>
          </a:graphic>
        </p:graphicFrame>
        <p:sp>
          <p:nvSpPr>
            <p:cNvPr id="27671" name="Line 8"/>
            <p:cNvSpPr>
              <a:spLocks noChangeShapeType="1"/>
            </p:cNvSpPr>
            <p:nvPr/>
          </p:nvSpPr>
          <p:spPr bwMode="auto">
            <a:xfrm flipV="1">
              <a:off x="2858" y="1595"/>
              <a:ext cx="0" cy="375"/>
            </a:xfrm>
            <a:prstGeom prst="line">
              <a:avLst/>
            </a:prstGeom>
            <a:noFill/>
            <a:ln w="38100">
              <a:solidFill>
                <a:srgbClr val="FF3300"/>
              </a:solidFill>
              <a:round/>
              <a:headEnd/>
              <a:tailEnd type="triangle" w="med" len="med"/>
            </a:ln>
          </p:spPr>
          <p:txBody>
            <a:bodyPr/>
            <a:lstStyle/>
            <a:p>
              <a:endParaRPr lang="es-ES_tradnl">
                <a:solidFill>
                  <a:srgbClr val="000000"/>
                </a:solidFill>
              </a:endParaRPr>
            </a:p>
          </p:txBody>
        </p:sp>
      </p:grpSp>
      <p:sp>
        <p:nvSpPr>
          <p:cNvPr id="248841" name="Oval 9"/>
          <p:cNvSpPr>
            <a:spLocks noChangeArrowheads="1"/>
          </p:cNvSpPr>
          <p:nvPr/>
        </p:nvSpPr>
        <p:spPr bwMode="auto">
          <a:xfrm>
            <a:off x="1633538" y="646113"/>
            <a:ext cx="5962650" cy="5962650"/>
          </a:xfrm>
          <a:prstGeom prst="ellipse">
            <a:avLst/>
          </a:prstGeom>
          <a:noFill/>
          <a:ln w="9525">
            <a:solidFill>
              <a:srgbClr val="FF3300"/>
            </a:solidFill>
            <a:prstDash val="dash"/>
            <a:round/>
            <a:headEnd/>
            <a:tailEnd/>
          </a:ln>
        </p:spPr>
        <p:txBody>
          <a:bodyPr wrap="none" anchor="ctr"/>
          <a:lstStyle/>
          <a:p>
            <a:pPr algn="ctr"/>
            <a:endParaRPr lang="es-ES_tradnl" sz="2400">
              <a:solidFill>
                <a:srgbClr val="000000"/>
              </a:solidFill>
              <a:latin typeface="Times New Roman"/>
            </a:endParaRPr>
          </a:p>
        </p:txBody>
      </p:sp>
      <p:sp>
        <p:nvSpPr>
          <p:cNvPr id="248850" name="Text Box 18"/>
          <p:cNvSpPr txBox="1">
            <a:spLocks noChangeArrowheads="1"/>
          </p:cNvSpPr>
          <p:nvPr/>
        </p:nvSpPr>
        <p:spPr bwMode="auto">
          <a:xfrm>
            <a:off x="2825750" y="3389313"/>
            <a:ext cx="673100" cy="457200"/>
          </a:xfrm>
          <a:prstGeom prst="rect">
            <a:avLst/>
          </a:prstGeom>
          <a:noFill/>
          <a:ln w="9525">
            <a:noFill/>
            <a:miter lim="800000"/>
            <a:headEnd/>
            <a:tailEnd/>
          </a:ln>
        </p:spPr>
        <p:txBody>
          <a:bodyPr>
            <a:spAutoFit/>
          </a:bodyPr>
          <a:lstStyle/>
          <a:p>
            <a:pPr>
              <a:spcBef>
                <a:spcPct val="50000"/>
              </a:spcBef>
            </a:pPr>
            <a:r>
              <a:rPr lang="es-ES" sz="2400" b="1">
                <a:solidFill>
                  <a:srgbClr val="FF3300"/>
                </a:solidFill>
                <a:latin typeface="Times New Roman"/>
              </a:rPr>
              <a:t>6 h</a:t>
            </a:r>
          </a:p>
        </p:txBody>
      </p:sp>
      <p:sp>
        <p:nvSpPr>
          <p:cNvPr id="248851" name="Text Box 19"/>
          <p:cNvSpPr txBox="1">
            <a:spLocks noChangeArrowheads="1"/>
          </p:cNvSpPr>
          <p:nvPr/>
        </p:nvSpPr>
        <p:spPr bwMode="auto">
          <a:xfrm>
            <a:off x="4173538" y="4665602"/>
            <a:ext cx="736600" cy="457200"/>
          </a:xfrm>
          <a:prstGeom prst="rect">
            <a:avLst/>
          </a:prstGeom>
          <a:noFill/>
          <a:ln w="9525">
            <a:noFill/>
            <a:miter lim="800000"/>
            <a:headEnd/>
            <a:tailEnd/>
          </a:ln>
        </p:spPr>
        <p:txBody>
          <a:bodyPr>
            <a:spAutoFit/>
          </a:bodyPr>
          <a:lstStyle/>
          <a:p>
            <a:pPr>
              <a:spcBef>
                <a:spcPct val="50000"/>
              </a:spcBef>
            </a:pPr>
            <a:r>
              <a:rPr lang="es-ES" sz="2400" b="1" dirty="0">
                <a:solidFill>
                  <a:srgbClr val="FF3300"/>
                </a:solidFill>
                <a:latin typeface="Times New Roman"/>
              </a:rPr>
              <a:t>12 h</a:t>
            </a:r>
          </a:p>
        </p:txBody>
      </p:sp>
      <p:sp>
        <p:nvSpPr>
          <p:cNvPr id="248852" name="Text Box 20"/>
          <p:cNvSpPr txBox="1">
            <a:spLocks noChangeArrowheads="1"/>
          </p:cNvSpPr>
          <p:nvPr/>
        </p:nvSpPr>
        <p:spPr bwMode="auto">
          <a:xfrm>
            <a:off x="5740400" y="3368675"/>
            <a:ext cx="736600" cy="457200"/>
          </a:xfrm>
          <a:prstGeom prst="rect">
            <a:avLst/>
          </a:prstGeom>
          <a:noFill/>
          <a:ln w="9525">
            <a:noFill/>
            <a:miter lim="800000"/>
            <a:headEnd/>
            <a:tailEnd/>
          </a:ln>
        </p:spPr>
        <p:txBody>
          <a:bodyPr>
            <a:spAutoFit/>
          </a:bodyPr>
          <a:lstStyle/>
          <a:p>
            <a:pPr>
              <a:spcBef>
                <a:spcPct val="50000"/>
              </a:spcBef>
            </a:pPr>
            <a:r>
              <a:rPr lang="es-ES" sz="2400" b="1">
                <a:solidFill>
                  <a:srgbClr val="FF3300"/>
                </a:solidFill>
                <a:latin typeface="Times New Roman"/>
              </a:rPr>
              <a:t>18 h</a:t>
            </a:r>
          </a:p>
        </p:txBody>
      </p:sp>
      <p:sp>
        <p:nvSpPr>
          <p:cNvPr id="248853" name="Text Box 21"/>
          <p:cNvSpPr txBox="1">
            <a:spLocks noChangeArrowheads="1"/>
          </p:cNvSpPr>
          <p:nvPr/>
        </p:nvSpPr>
        <p:spPr bwMode="auto">
          <a:xfrm>
            <a:off x="4209648" y="1738514"/>
            <a:ext cx="990600" cy="457200"/>
          </a:xfrm>
          <a:prstGeom prst="rect">
            <a:avLst/>
          </a:prstGeom>
          <a:noFill/>
          <a:ln w="9525">
            <a:noFill/>
            <a:miter lim="800000"/>
            <a:headEnd/>
            <a:tailEnd/>
          </a:ln>
        </p:spPr>
        <p:txBody>
          <a:bodyPr>
            <a:spAutoFit/>
          </a:bodyPr>
          <a:lstStyle/>
          <a:p>
            <a:pPr>
              <a:spcBef>
                <a:spcPct val="50000"/>
              </a:spcBef>
            </a:pPr>
            <a:r>
              <a:rPr lang="es-ES" sz="2400" b="1" dirty="0">
                <a:solidFill>
                  <a:srgbClr val="FF3300"/>
                </a:solidFill>
                <a:latin typeface="Times New Roman"/>
              </a:rPr>
              <a:t>24 h</a:t>
            </a:r>
          </a:p>
        </p:txBody>
      </p:sp>
      <p:sp>
        <p:nvSpPr>
          <p:cNvPr id="24" name="23 Rectángulo"/>
          <p:cNvSpPr/>
          <p:nvPr/>
        </p:nvSpPr>
        <p:spPr>
          <a:xfrm>
            <a:off x="1435261" y="5243332"/>
            <a:ext cx="6898511" cy="161466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s-ES_tradnl">
              <a:solidFill>
                <a:srgbClr val="FFFFFF"/>
              </a:solidFill>
            </a:endParaRPr>
          </a:p>
        </p:txBody>
      </p:sp>
      <p:sp>
        <p:nvSpPr>
          <p:cNvPr id="25" name="24 CuadroTexto"/>
          <p:cNvSpPr txBox="1"/>
          <p:nvPr/>
        </p:nvSpPr>
        <p:spPr>
          <a:xfrm>
            <a:off x="1388962" y="5636871"/>
            <a:ext cx="6516547" cy="369332"/>
          </a:xfrm>
          <a:prstGeom prst="rect">
            <a:avLst/>
          </a:prstGeom>
          <a:noFill/>
        </p:spPr>
        <p:txBody>
          <a:bodyPr wrap="square" rtlCol="0">
            <a:spAutoFit/>
          </a:bodyPr>
          <a:lstStyle/>
          <a:p>
            <a:pPr fontAlgn="auto">
              <a:spcBef>
                <a:spcPts val="0"/>
              </a:spcBef>
              <a:spcAft>
                <a:spcPts val="0"/>
              </a:spcAft>
            </a:pPr>
            <a:r>
              <a:rPr lang="es-ES_tradnl" b="1" dirty="0">
                <a:solidFill>
                  <a:srgbClr val="FFFFFF"/>
                </a:solidFill>
                <a:latin typeface="Calibri" pitchFamily="34" charset="0"/>
                <a:cs typeface="Calibri" pitchFamily="34" charset="0"/>
              </a:rPr>
              <a:t>…y al cabo de 24 horas la pleamar no se produce en el mismo sitio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withEffect">
                                  <p:stCondLst>
                                    <p:cond delay="0"/>
                                  </p:stCondLst>
                                  <p:childTnLst>
                                    <p:set>
                                      <p:cBhvr>
                                        <p:cTn id="6" dur="1" fill="hold">
                                          <p:stCondLst>
                                            <p:cond delay="0"/>
                                          </p:stCondLst>
                                        </p:cTn>
                                        <p:tgtEl>
                                          <p:spTgt spid="24883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884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0" presetClass="path" presetSubtype="0" fill="hold" nodeType="clickEffect">
                                  <p:stCondLst>
                                    <p:cond delay="0"/>
                                  </p:stCondLst>
                                  <p:childTnLst>
                                    <p:animMotion origin="layout" path="M -6.38889E-6 -1.99815E-6 C -0.02067 0.00208 -0.04115 0.00416 -0.06025 0.00925 C -0.07935 0.01434 -0.09758 0.02151 -0.11494 0.03099 C -0.1323 0.04047 -0.14896 0.0525 -0.16442 0.06568 C -0.17987 0.07886 -0.1941 0.09413 -0.20817 0.10962 " pathEditMode="relative" ptsTypes="aaaaA">
                                      <p:cBhvr>
                                        <p:cTn id="12" dur="20000" fill="hold"/>
                                        <p:tgtEl>
                                          <p:spTgt spid="248837"/>
                                        </p:tgtEl>
                                        <p:attrNameLst>
                                          <p:attrName>ppt_x</p:attrName>
                                          <p:attrName>ppt_y</p:attrName>
                                        </p:attrNameLst>
                                      </p:cBhvr>
                                    </p:animMotion>
                                  </p:childTnLst>
                                </p:cTn>
                              </p:par>
                              <p:par>
                                <p:cTn id="13" presetID="1" presetClass="exit" presetSubtype="0" fill="hold" grpId="0" nodeType="withEffect">
                                  <p:stCondLst>
                                    <p:cond delay="0"/>
                                  </p:stCondLst>
                                  <p:childTnLst>
                                    <p:set>
                                      <p:cBhvr>
                                        <p:cTn id="14" dur="1" fill="hold">
                                          <p:stCondLst>
                                            <p:cond delay="0"/>
                                          </p:stCondLst>
                                        </p:cTn>
                                        <p:tgtEl>
                                          <p:spTgt spid="248835"/>
                                        </p:tgtEl>
                                        <p:attrNameLst>
                                          <p:attrName>style.visibility</p:attrName>
                                        </p:attrNameLst>
                                      </p:cBhvr>
                                      <p:to>
                                        <p:strVal val="hidden"/>
                                      </p:to>
                                    </p:set>
                                  </p:childTnLst>
                                </p:cTn>
                              </p:par>
                              <p:par>
                                <p:cTn id="15" presetID="8" presetClass="emph" presetSubtype="0" fill="hold" nodeType="withEffect">
                                  <p:stCondLst>
                                    <p:cond delay="0"/>
                                  </p:stCondLst>
                                  <p:childTnLst>
                                    <p:animRot by="-2400000">
                                      <p:cBhvr>
                                        <p:cTn id="16" dur="20000" fill="hold"/>
                                        <p:tgtEl>
                                          <p:spTgt spid="248837"/>
                                        </p:tgtEl>
                                        <p:attrNameLst>
                                          <p:attrName>r</p:attrName>
                                        </p:attrNameLst>
                                      </p:cBhvr>
                                    </p:animRot>
                                  </p:childTnLst>
                                </p:cTn>
                              </p:par>
                              <p:par>
                                <p:cTn id="17" presetID="8" presetClass="emph" presetSubtype="0" fill="hold" nodeType="withEffect">
                                  <p:stCondLst>
                                    <p:cond delay="0"/>
                                  </p:stCondLst>
                                  <p:childTnLst>
                                    <p:animRot by="-21600000">
                                      <p:cBhvr>
                                        <p:cTn id="18" dur="20000" fill="hold"/>
                                        <p:tgtEl>
                                          <p:spTgt spid="2"/>
                                        </p:tgtEl>
                                        <p:attrNameLst>
                                          <p:attrName>r</p:attrName>
                                        </p:attrNameLst>
                                      </p:cBhvr>
                                    </p:animRot>
                                  </p:childTnLst>
                                </p:cTn>
                              </p:par>
                              <p:par>
                                <p:cTn id="19" presetID="8" presetClass="emph" presetSubtype="0" fill="hold" grpId="0" nodeType="withEffect">
                                  <p:stCondLst>
                                    <p:cond delay="0"/>
                                  </p:stCondLst>
                                  <p:childTnLst>
                                    <p:animRot by="-2400000">
                                      <p:cBhvr>
                                        <p:cTn id="20" dur="20000" fill="hold"/>
                                        <p:tgtEl>
                                          <p:spTgt spid="248834"/>
                                        </p:tgtEl>
                                        <p:attrNameLst>
                                          <p:attrName>r</p:attrName>
                                        </p:attrNameLst>
                                      </p:cBhvr>
                                    </p:animRot>
                                  </p:childTnLst>
                                </p:cTn>
                              </p:par>
                              <p:par>
                                <p:cTn id="21" presetID="1" presetClass="entr" presetSubtype="0" fill="hold" grpId="0" nodeType="withEffect">
                                  <p:stCondLst>
                                    <p:cond delay="5000"/>
                                  </p:stCondLst>
                                  <p:childTnLst>
                                    <p:set>
                                      <p:cBhvr>
                                        <p:cTn id="22" dur="1" fill="hold">
                                          <p:stCondLst>
                                            <p:cond delay="0"/>
                                          </p:stCondLst>
                                        </p:cTn>
                                        <p:tgtEl>
                                          <p:spTgt spid="248850"/>
                                        </p:tgtEl>
                                        <p:attrNameLst>
                                          <p:attrName>style.visibility</p:attrName>
                                        </p:attrNameLst>
                                      </p:cBhvr>
                                      <p:to>
                                        <p:strVal val="visible"/>
                                      </p:to>
                                    </p:set>
                                  </p:childTnLst>
                                </p:cTn>
                              </p:par>
                              <p:par>
                                <p:cTn id="23" presetID="1" presetClass="entr" presetSubtype="0" fill="hold" grpId="0" nodeType="withEffect">
                                  <p:stCondLst>
                                    <p:cond delay="10000"/>
                                  </p:stCondLst>
                                  <p:childTnLst>
                                    <p:set>
                                      <p:cBhvr>
                                        <p:cTn id="24" dur="1" fill="hold">
                                          <p:stCondLst>
                                            <p:cond delay="0"/>
                                          </p:stCondLst>
                                        </p:cTn>
                                        <p:tgtEl>
                                          <p:spTgt spid="248851"/>
                                        </p:tgtEl>
                                        <p:attrNameLst>
                                          <p:attrName>style.visibility</p:attrName>
                                        </p:attrNameLst>
                                      </p:cBhvr>
                                      <p:to>
                                        <p:strVal val="visible"/>
                                      </p:to>
                                    </p:set>
                                  </p:childTnLst>
                                </p:cTn>
                              </p:par>
                              <p:par>
                                <p:cTn id="25" presetID="1" presetClass="exit" presetSubtype="0" fill="hold" grpId="1" nodeType="withEffect">
                                  <p:stCondLst>
                                    <p:cond delay="7000"/>
                                  </p:stCondLst>
                                  <p:childTnLst>
                                    <p:set>
                                      <p:cBhvr>
                                        <p:cTn id="26" dur="1" fill="hold">
                                          <p:stCondLst>
                                            <p:cond delay="0"/>
                                          </p:stCondLst>
                                        </p:cTn>
                                        <p:tgtEl>
                                          <p:spTgt spid="248850"/>
                                        </p:tgtEl>
                                        <p:attrNameLst>
                                          <p:attrName>style.visibility</p:attrName>
                                        </p:attrNameLst>
                                      </p:cBhvr>
                                      <p:to>
                                        <p:strVal val="hidden"/>
                                      </p:to>
                                    </p:set>
                                  </p:childTnLst>
                                </p:cTn>
                              </p:par>
                              <p:par>
                                <p:cTn id="27" presetID="1" presetClass="entr" presetSubtype="0" fill="hold" grpId="0" nodeType="withEffect">
                                  <p:stCondLst>
                                    <p:cond delay="15000"/>
                                  </p:stCondLst>
                                  <p:childTnLst>
                                    <p:set>
                                      <p:cBhvr>
                                        <p:cTn id="28" dur="1" fill="hold">
                                          <p:stCondLst>
                                            <p:cond delay="0"/>
                                          </p:stCondLst>
                                        </p:cTn>
                                        <p:tgtEl>
                                          <p:spTgt spid="248852"/>
                                        </p:tgtEl>
                                        <p:attrNameLst>
                                          <p:attrName>style.visibility</p:attrName>
                                        </p:attrNameLst>
                                      </p:cBhvr>
                                      <p:to>
                                        <p:strVal val="visible"/>
                                      </p:to>
                                    </p:set>
                                  </p:childTnLst>
                                </p:cTn>
                              </p:par>
                              <p:par>
                                <p:cTn id="29" presetID="1" presetClass="exit" presetSubtype="0" fill="hold" grpId="1" nodeType="withEffect">
                                  <p:stCondLst>
                                    <p:cond delay="12000"/>
                                  </p:stCondLst>
                                  <p:childTnLst>
                                    <p:set>
                                      <p:cBhvr>
                                        <p:cTn id="30" dur="1" fill="hold">
                                          <p:stCondLst>
                                            <p:cond delay="0"/>
                                          </p:stCondLst>
                                        </p:cTn>
                                        <p:tgtEl>
                                          <p:spTgt spid="248851"/>
                                        </p:tgtEl>
                                        <p:attrNameLst>
                                          <p:attrName>style.visibility</p:attrName>
                                        </p:attrNameLst>
                                      </p:cBhvr>
                                      <p:to>
                                        <p:strVal val="hidden"/>
                                      </p:to>
                                    </p:set>
                                  </p:childTnLst>
                                </p:cTn>
                              </p:par>
                              <p:par>
                                <p:cTn id="31" presetID="1" presetClass="entr" presetSubtype="0" fill="hold" grpId="0" nodeType="withEffect">
                                  <p:stCondLst>
                                    <p:cond delay="20000"/>
                                  </p:stCondLst>
                                  <p:childTnLst>
                                    <p:set>
                                      <p:cBhvr>
                                        <p:cTn id="32" dur="1" fill="hold">
                                          <p:stCondLst>
                                            <p:cond delay="0"/>
                                          </p:stCondLst>
                                        </p:cTn>
                                        <p:tgtEl>
                                          <p:spTgt spid="248853"/>
                                        </p:tgtEl>
                                        <p:attrNameLst>
                                          <p:attrName>style.visibility</p:attrName>
                                        </p:attrNameLst>
                                      </p:cBhvr>
                                      <p:to>
                                        <p:strVal val="visible"/>
                                      </p:to>
                                    </p:set>
                                  </p:childTnLst>
                                </p:cTn>
                              </p:par>
                              <p:par>
                                <p:cTn id="33" presetID="1" presetClass="exit" presetSubtype="0" fill="hold" grpId="1" nodeType="withEffect">
                                  <p:stCondLst>
                                    <p:cond delay="17000"/>
                                  </p:stCondLst>
                                  <p:childTnLst>
                                    <p:set>
                                      <p:cBhvr>
                                        <p:cTn id="34" dur="1" fill="hold">
                                          <p:stCondLst>
                                            <p:cond delay="0"/>
                                          </p:stCondLst>
                                        </p:cTn>
                                        <p:tgtEl>
                                          <p:spTgt spid="248852"/>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24885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8834" grpId="0" animBg="1"/>
      <p:bldP spid="248835" grpId="0"/>
      <p:bldP spid="248835" grpId="1"/>
      <p:bldP spid="248841" grpId="0" animBg="1"/>
      <p:bldP spid="248850" grpId="0"/>
      <p:bldP spid="248850" grpId="1"/>
      <p:bldP spid="248851" grpId="0"/>
      <p:bldP spid="248851" grpId="1"/>
      <p:bldP spid="248852" grpId="0"/>
      <p:bldP spid="248852" grpId="1"/>
      <p:bldP spid="248853" grpId="0"/>
      <p:bldP spid="248853" grpId="1"/>
    </p:bld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2" cstate="print"/>
          <a:srcRect l="17639" t="2587" r="16868" b="9823"/>
          <a:stretch>
            <a:fillRect/>
          </a:stretch>
        </p:blipFill>
        <p:spPr bwMode="auto">
          <a:xfrm>
            <a:off x="585216" y="144209"/>
            <a:ext cx="8071104" cy="6071840"/>
          </a:xfrm>
          <a:prstGeom prst="rect">
            <a:avLst/>
          </a:prstGeom>
          <a:noFill/>
          <a:ln w="9525">
            <a:noFill/>
            <a:miter lim="800000"/>
            <a:headEnd/>
            <a:tailEnd/>
          </a:ln>
        </p:spPr>
      </p:pic>
      <p:sp>
        <p:nvSpPr>
          <p:cNvPr id="3" name="2 Rectángulo"/>
          <p:cNvSpPr/>
          <p:nvPr/>
        </p:nvSpPr>
        <p:spPr>
          <a:xfrm>
            <a:off x="0" y="5410933"/>
            <a:ext cx="9144000" cy="64239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s-ES_tradnl">
              <a:solidFill>
                <a:srgbClr val="FFFFFF"/>
              </a:solidFill>
            </a:endParaRPr>
          </a:p>
        </p:txBody>
      </p:sp>
      <p:sp>
        <p:nvSpPr>
          <p:cNvPr id="4" name="3 Rectángulo"/>
          <p:cNvSpPr/>
          <p:nvPr/>
        </p:nvSpPr>
        <p:spPr>
          <a:xfrm>
            <a:off x="4136483" y="1683731"/>
            <a:ext cx="856527" cy="49771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s-ES_tradnl">
              <a:solidFill>
                <a:srgbClr val="FFFFFF"/>
              </a:solidFill>
            </a:endParaRPr>
          </a:p>
        </p:txBody>
      </p:sp>
      <p:sp>
        <p:nvSpPr>
          <p:cNvPr id="18" name="17 CuadroTexto"/>
          <p:cNvSpPr txBox="1"/>
          <p:nvPr/>
        </p:nvSpPr>
        <p:spPr>
          <a:xfrm>
            <a:off x="4340352" y="2145792"/>
            <a:ext cx="463296" cy="461665"/>
          </a:xfrm>
          <a:prstGeom prst="rect">
            <a:avLst/>
          </a:prstGeom>
          <a:noFill/>
        </p:spPr>
        <p:txBody>
          <a:bodyPr wrap="square" rtlCol="0">
            <a:spAutoFit/>
          </a:bodyPr>
          <a:lstStyle/>
          <a:p>
            <a:pPr fontAlgn="auto">
              <a:spcBef>
                <a:spcPts val="0"/>
              </a:spcBef>
              <a:spcAft>
                <a:spcPts val="0"/>
              </a:spcAft>
            </a:pPr>
            <a:r>
              <a:rPr lang="es-ES_tradnl" sz="2400" b="1" dirty="0">
                <a:solidFill>
                  <a:srgbClr val="FF0000"/>
                </a:solidFill>
                <a:latin typeface="Calibri" pitchFamily="34" charset="0"/>
                <a:cs typeface="Calibri" pitchFamily="34" charset="0"/>
              </a:rPr>
              <a:t>P</a:t>
            </a:r>
          </a:p>
        </p:txBody>
      </p:sp>
      <p:sp>
        <p:nvSpPr>
          <p:cNvPr id="19" name="18 CuadroTexto"/>
          <p:cNvSpPr txBox="1"/>
          <p:nvPr/>
        </p:nvSpPr>
        <p:spPr>
          <a:xfrm>
            <a:off x="560832" y="5724993"/>
            <a:ext cx="8193024" cy="400110"/>
          </a:xfrm>
          <a:prstGeom prst="rect">
            <a:avLst/>
          </a:prstGeom>
          <a:noFill/>
        </p:spPr>
        <p:txBody>
          <a:bodyPr wrap="square" rtlCol="0">
            <a:spAutoFit/>
          </a:bodyPr>
          <a:lstStyle/>
          <a:p>
            <a:pPr fontAlgn="auto">
              <a:spcBef>
                <a:spcPts val="0"/>
              </a:spcBef>
              <a:spcAft>
                <a:spcPts val="0"/>
              </a:spcAft>
            </a:pPr>
            <a:r>
              <a:rPr lang="es-ES_tradnl" sz="2000" b="1" dirty="0">
                <a:solidFill>
                  <a:srgbClr val="FFFFFF"/>
                </a:solidFill>
                <a:latin typeface="Calibri" pitchFamily="34" charset="0"/>
                <a:cs typeface="Calibri" pitchFamily="34" charset="0"/>
              </a:rPr>
              <a:t>¿Al cabo de cuánto tiempo vuelve a producirse la pleamar en la posición </a:t>
            </a:r>
            <a:r>
              <a:rPr lang="es-ES_tradnl" sz="2000" b="1" dirty="0">
                <a:solidFill>
                  <a:srgbClr val="FF0000"/>
                </a:solidFill>
                <a:latin typeface="Calibri" pitchFamily="34" charset="0"/>
                <a:cs typeface="Calibri" pitchFamily="34" charset="0"/>
              </a:rPr>
              <a:t>P</a:t>
            </a:r>
            <a:r>
              <a:rPr lang="es-ES_tradnl" sz="2000" b="1" dirty="0">
                <a:solidFill>
                  <a:srgbClr val="FFFFFF"/>
                </a:solidFill>
                <a:latin typeface="Calibri" pitchFamily="34" charset="0"/>
                <a:cs typeface="Calibri" pitchFamily="34" charset="0"/>
              </a:rPr>
              <a:t>?</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Oval 2"/>
          <p:cNvSpPr>
            <a:spLocks noChangeArrowheads="1"/>
          </p:cNvSpPr>
          <p:nvPr/>
        </p:nvSpPr>
        <p:spPr bwMode="auto">
          <a:xfrm rot="3000000">
            <a:off x="3068067" y="2465452"/>
            <a:ext cx="2990850" cy="2365375"/>
          </a:xfrm>
          <a:prstGeom prst="ellipse">
            <a:avLst/>
          </a:prstGeom>
          <a:solidFill>
            <a:srgbClr val="66FFFF"/>
          </a:solidFill>
          <a:ln w="9525">
            <a:solidFill>
              <a:srgbClr val="66FFFF"/>
            </a:solidFill>
            <a:round/>
            <a:headEnd/>
            <a:tailEnd/>
          </a:ln>
        </p:spPr>
        <p:txBody>
          <a:bodyPr wrap="none" anchor="ctr"/>
          <a:lstStyle/>
          <a:p>
            <a:endParaRPr lang="es-ES_tradnl" sz="2400">
              <a:solidFill>
                <a:srgbClr val="000000"/>
              </a:solidFill>
              <a:latin typeface="Calibri"/>
            </a:endParaRPr>
          </a:p>
        </p:txBody>
      </p:sp>
      <p:grpSp>
        <p:nvGrpSpPr>
          <p:cNvPr id="2" name="5 Grupo"/>
          <p:cNvGrpSpPr/>
          <p:nvPr/>
        </p:nvGrpSpPr>
        <p:grpSpPr>
          <a:xfrm>
            <a:off x="3471799" y="2576068"/>
            <a:ext cx="2184400" cy="2184400"/>
            <a:chOff x="3508375" y="2527300"/>
            <a:chExt cx="2184400" cy="2184400"/>
          </a:xfrm>
        </p:grpSpPr>
        <p:graphicFrame>
          <p:nvGraphicFramePr>
            <p:cNvPr id="7" name="Object 7"/>
            <p:cNvGraphicFramePr>
              <a:graphicFrameLocks noChangeAspect="1"/>
            </p:cNvGraphicFramePr>
            <p:nvPr/>
          </p:nvGraphicFramePr>
          <p:xfrm>
            <a:off x="3508375" y="2527300"/>
            <a:ext cx="2184400" cy="2184400"/>
          </p:xfrm>
          <a:graphic>
            <a:graphicData uri="http://schemas.openxmlformats.org/presentationml/2006/ole">
              <p:oleObj spid="_x0000_s258050" name="Fotografía de Photo Editor" r:id="rId3" imgW="3048426" imgH="3048426" progId="MSPhotoEd.3">
                <p:embed/>
              </p:oleObj>
            </a:graphicData>
          </a:graphic>
        </p:graphicFrame>
        <p:sp>
          <p:nvSpPr>
            <p:cNvPr id="8" name="Line 8"/>
            <p:cNvSpPr>
              <a:spLocks noChangeShapeType="1"/>
            </p:cNvSpPr>
            <p:nvPr/>
          </p:nvSpPr>
          <p:spPr bwMode="auto">
            <a:xfrm flipV="1">
              <a:off x="4570413" y="2541588"/>
              <a:ext cx="0" cy="595313"/>
            </a:xfrm>
            <a:prstGeom prst="line">
              <a:avLst/>
            </a:prstGeom>
            <a:noFill/>
            <a:ln w="38100">
              <a:solidFill>
                <a:srgbClr val="FF3300"/>
              </a:solidFill>
              <a:round/>
              <a:headEnd/>
              <a:tailEnd type="triangle" w="med" len="med"/>
            </a:ln>
          </p:spPr>
          <p:txBody>
            <a:bodyPr/>
            <a:lstStyle/>
            <a:p>
              <a:endParaRPr lang="es-ES_tradnl">
                <a:solidFill>
                  <a:srgbClr val="000000"/>
                </a:solidFill>
              </a:endParaRPr>
            </a:p>
          </p:txBody>
        </p:sp>
      </p:grpSp>
      <p:sp>
        <p:nvSpPr>
          <p:cNvPr id="10" name="Oval 9"/>
          <p:cNvSpPr>
            <a:spLocks noChangeArrowheads="1"/>
          </p:cNvSpPr>
          <p:nvPr/>
        </p:nvSpPr>
        <p:spPr bwMode="auto">
          <a:xfrm>
            <a:off x="1633538" y="646113"/>
            <a:ext cx="5962650" cy="5962650"/>
          </a:xfrm>
          <a:prstGeom prst="ellipse">
            <a:avLst/>
          </a:prstGeom>
          <a:noFill/>
          <a:ln w="9525">
            <a:solidFill>
              <a:srgbClr val="FF3300"/>
            </a:solidFill>
            <a:prstDash val="dash"/>
            <a:round/>
            <a:headEnd/>
            <a:tailEnd/>
          </a:ln>
        </p:spPr>
        <p:txBody>
          <a:bodyPr wrap="none" anchor="ctr"/>
          <a:lstStyle/>
          <a:p>
            <a:pPr algn="ctr"/>
            <a:endParaRPr lang="es-ES_tradnl" sz="2400">
              <a:solidFill>
                <a:srgbClr val="000000"/>
              </a:solidFill>
              <a:latin typeface="Calibri"/>
            </a:endParaRPr>
          </a:p>
        </p:txBody>
      </p:sp>
      <p:grpSp>
        <p:nvGrpSpPr>
          <p:cNvPr id="3" name="20 Grupo"/>
          <p:cNvGrpSpPr/>
          <p:nvPr/>
        </p:nvGrpSpPr>
        <p:grpSpPr>
          <a:xfrm>
            <a:off x="2767013" y="707136"/>
            <a:ext cx="1765920" cy="2966180"/>
            <a:chOff x="2725674" y="829056"/>
            <a:chExt cx="1765920" cy="2966180"/>
          </a:xfrm>
        </p:grpSpPr>
        <p:cxnSp>
          <p:nvCxnSpPr>
            <p:cNvPr id="16" name="15 Conector recto"/>
            <p:cNvCxnSpPr/>
            <p:nvPr/>
          </p:nvCxnSpPr>
          <p:spPr>
            <a:xfrm>
              <a:off x="2725674" y="1441133"/>
              <a:ext cx="1757362" cy="2333625"/>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7" name="16 Conector recto"/>
            <p:cNvCxnSpPr/>
            <p:nvPr/>
          </p:nvCxnSpPr>
          <p:spPr>
            <a:xfrm flipV="1">
              <a:off x="4491594" y="829056"/>
              <a:ext cx="0" cy="296618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grpSp>
      <p:pic>
        <p:nvPicPr>
          <p:cNvPr id="11" name="Picture 5" descr="15644"/>
          <p:cNvPicPr>
            <a:picLocks noChangeAspect="1" noChangeArrowheads="1"/>
          </p:cNvPicPr>
          <p:nvPr/>
        </p:nvPicPr>
        <p:blipFill>
          <a:blip r:embed="rId4" cstate="print"/>
          <a:srcRect/>
          <a:stretch>
            <a:fillRect/>
          </a:stretch>
        </p:blipFill>
        <p:spPr bwMode="auto">
          <a:xfrm rot="19131736">
            <a:off x="2491853" y="1174156"/>
            <a:ext cx="703263" cy="541337"/>
          </a:xfrm>
          <a:prstGeom prst="rect">
            <a:avLst/>
          </a:prstGeom>
          <a:noFill/>
          <a:ln w="9525">
            <a:noFill/>
            <a:miter lim="800000"/>
            <a:headEnd/>
            <a:tailEnd/>
          </a:ln>
        </p:spPr>
      </p:pic>
      <p:sp>
        <p:nvSpPr>
          <p:cNvPr id="19" name="18 CuadroTexto"/>
          <p:cNvSpPr txBox="1"/>
          <p:nvPr/>
        </p:nvSpPr>
        <p:spPr>
          <a:xfrm>
            <a:off x="4347210" y="166281"/>
            <a:ext cx="381000" cy="461665"/>
          </a:xfrm>
          <a:prstGeom prst="rect">
            <a:avLst/>
          </a:prstGeom>
          <a:noFill/>
        </p:spPr>
        <p:txBody>
          <a:bodyPr wrap="square" rtlCol="0">
            <a:spAutoFit/>
          </a:bodyPr>
          <a:lstStyle/>
          <a:p>
            <a:pPr fontAlgn="auto">
              <a:spcBef>
                <a:spcPts val="0"/>
              </a:spcBef>
              <a:spcAft>
                <a:spcPts val="0"/>
              </a:spcAft>
            </a:pPr>
            <a:r>
              <a:rPr lang="es-ES_tradnl" sz="2400" b="1" dirty="0">
                <a:solidFill>
                  <a:srgbClr val="FF0000"/>
                </a:solidFill>
                <a:latin typeface="Calibri"/>
                <a:cs typeface="Calibri" pitchFamily="34" charset="0"/>
              </a:rPr>
              <a:t>A</a:t>
            </a:r>
          </a:p>
        </p:txBody>
      </p:sp>
      <p:sp>
        <p:nvSpPr>
          <p:cNvPr id="20" name="19 CuadroTexto"/>
          <p:cNvSpPr txBox="1"/>
          <p:nvPr/>
        </p:nvSpPr>
        <p:spPr>
          <a:xfrm>
            <a:off x="2354582" y="953593"/>
            <a:ext cx="381000" cy="461665"/>
          </a:xfrm>
          <a:prstGeom prst="rect">
            <a:avLst/>
          </a:prstGeom>
          <a:noFill/>
        </p:spPr>
        <p:txBody>
          <a:bodyPr wrap="square" rtlCol="0">
            <a:spAutoFit/>
          </a:bodyPr>
          <a:lstStyle/>
          <a:p>
            <a:pPr fontAlgn="auto">
              <a:spcBef>
                <a:spcPts val="0"/>
              </a:spcBef>
              <a:spcAft>
                <a:spcPts val="0"/>
              </a:spcAft>
            </a:pPr>
            <a:r>
              <a:rPr lang="es-ES_tradnl" sz="2400" b="1" dirty="0">
                <a:solidFill>
                  <a:srgbClr val="FF0000"/>
                </a:solidFill>
                <a:latin typeface="Calibri"/>
                <a:cs typeface="Calibri" pitchFamily="34" charset="0"/>
              </a:rPr>
              <a:t>B</a:t>
            </a:r>
          </a:p>
        </p:txBody>
      </p:sp>
      <p:sp>
        <p:nvSpPr>
          <p:cNvPr id="22" name="21 CuadroTexto"/>
          <p:cNvSpPr txBox="1"/>
          <p:nvPr/>
        </p:nvSpPr>
        <p:spPr>
          <a:xfrm>
            <a:off x="1525526" y="1989913"/>
            <a:ext cx="381000" cy="461665"/>
          </a:xfrm>
          <a:prstGeom prst="rect">
            <a:avLst/>
          </a:prstGeom>
          <a:noFill/>
        </p:spPr>
        <p:txBody>
          <a:bodyPr wrap="square" rtlCol="0">
            <a:spAutoFit/>
          </a:bodyPr>
          <a:lstStyle/>
          <a:p>
            <a:pPr fontAlgn="auto">
              <a:spcBef>
                <a:spcPts val="0"/>
              </a:spcBef>
              <a:spcAft>
                <a:spcPts val="0"/>
              </a:spcAft>
            </a:pPr>
            <a:r>
              <a:rPr lang="es-ES_tradnl" sz="2400" b="1" dirty="0">
                <a:solidFill>
                  <a:srgbClr val="FF0000"/>
                </a:solidFill>
                <a:latin typeface="Calibri"/>
                <a:cs typeface="Calibri" pitchFamily="34" charset="0"/>
              </a:rPr>
              <a:t>C</a:t>
            </a:r>
          </a:p>
        </p:txBody>
      </p:sp>
      <p:grpSp>
        <p:nvGrpSpPr>
          <p:cNvPr id="4" name="32 Grupo"/>
          <p:cNvGrpSpPr/>
          <p:nvPr/>
        </p:nvGrpSpPr>
        <p:grpSpPr>
          <a:xfrm>
            <a:off x="3766851" y="2166939"/>
            <a:ext cx="1101911" cy="1096745"/>
            <a:chOff x="3766851" y="2166939"/>
            <a:chExt cx="1101911" cy="1096745"/>
          </a:xfrm>
        </p:grpSpPr>
        <p:sp>
          <p:nvSpPr>
            <p:cNvPr id="25" name="24 Arco"/>
            <p:cNvSpPr/>
            <p:nvPr/>
          </p:nvSpPr>
          <p:spPr>
            <a:xfrm rot="16200000">
              <a:off x="3948734" y="2343657"/>
              <a:ext cx="796995" cy="1043060"/>
            </a:xfrm>
            <a:prstGeom prst="arc">
              <a:avLst>
                <a:gd name="adj1" fmla="val 16984277"/>
                <a:gd name="adj2" fmla="val 1519699"/>
              </a:avLst>
            </a:prstGeom>
            <a:noFill/>
            <a:ln w="9525" cap="flat" cmpd="sng" algn="ctr">
              <a:solidFill>
                <a:srgbClr val="FF0000"/>
              </a:solidFill>
              <a:prstDash val="solid"/>
            </a:ln>
            <a:effectLst/>
          </p:spPr>
          <p:txBody>
            <a:bodyPr rtlCol="0" anchor="ctr"/>
            <a:lstStyle/>
            <a:p>
              <a:pPr algn="ctr" fontAlgn="auto">
                <a:spcBef>
                  <a:spcPts val="0"/>
                </a:spcBef>
                <a:spcAft>
                  <a:spcPts val="0"/>
                </a:spcAft>
              </a:pPr>
              <a:endParaRPr lang="es-ES_tradnl" kern="0">
                <a:solidFill>
                  <a:srgbClr val="000000"/>
                </a:solidFill>
                <a:latin typeface="Times New Roman"/>
                <a:cs typeface="Arial"/>
              </a:endParaRPr>
            </a:p>
          </p:txBody>
        </p:sp>
        <p:sp>
          <p:nvSpPr>
            <p:cNvPr id="26" name="25 CuadroTexto"/>
            <p:cNvSpPr txBox="1"/>
            <p:nvPr/>
          </p:nvSpPr>
          <p:spPr>
            <a:xfrm>
              <a:off x="3766851" y="2166939"/>
              <a:ext cx="476250" cy="400110"/>
            </a:xfrm>
            <a:prstGeom prst="rect">
              <a:avLst/>
            </a:prstGeom>
            <a:noFill/>
          </p:spPr>
          <p:txBody>
            <a:bodyPr wrap="square" rtlCol="0">
              <a:spAutoFit/>
            </a:bodyPr>
            <a:lstStyle/>
            <a:p>
              <a:pPr fontAlgn="auto">
                <a:spcBef>
                  <a:spcPts val="0"/>
                </a:spcBef>
                <a:spcAft>
                  <a:spcPts val="0"/>
                </a:spcAft>
              </a:pPr>
              <a:r>
                <a:rPr lang="el-GR" sz="2000" b="1" kern="0" dirty="0">
                  <a:solidFill>
                    <a:srgbClr val="FF0000"/>
                  </a:solidFill>
                  <a:latin typeface="Calibri"/>
                </a:rPr>
                <a:t>α</a:t>
              </a:r>
              <a:r>
                <a:rPr lang="es-ES_tradnl" sz="2000" b="1" kern="0" baseline="-25000" dirty="0">
                  <a:solidFill>
                    <a:srgbClr val="FF0000"/>
                  </a:solidFill>
                  <a:latin typeface="Calibri"/>
                </a:rPr>
                <a:t>0</a:t>
              </a:r>
              <a:endParaRPr lang="es-ES_tradnl" sz="2000" b="1" kern="0" dirty="0">
                <a:solidFill>
                  <a:srgbClr val="FF0000"/>
                </a:solidFill>
                <a:latin typeface="Calibri"/>
              </a:endParaRPr>
            </a:p>
          </p:txBody>
        </p:sp>
      </p:grpSp>
      <p:cxnSp>
        <p:nvCxnSpPr>
          <p:cNvPr id="29" name="28 Conector recto"/>
          <p:cNvCxnSpPr/>
          <p:nvPr/>
        </p:nvCxnSpPr>
        <p:spPr>
          <a:xfrm>
            <a:off x="1952625" y="2347913"/>
            <a:ext cx="2581275" cy="1309687"/>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grpSp>
        <p:nvGrpSpPr>
          <p:cNvPr id="5" name="35 Grupo"/>
          <p:cNvGrpSpPr/>
          <p:nvPr/>
        </p:nvGrpSpPr>
        <p:grpSpPr>
          <a:xfrm>
            <a:off x="3300983" y="2525268"/>
            <a:ext cx="998505" cy="961524"/>
            <a:chOff x="3300983" y="2525268"/>
            <a:chExt cx="998505" cy="961524"/>
          </a:xfrm>
        </p:grpSpPr>
        <p:sp>
          <p:nvSpPr>
            <p:cNvPr id="34" name="33 Arco"/>
            <p:cNvSpPr/>
            <p:nvPr/>
          </p:nvSpPr>
          <p:spPr>
            <a:xfrm rot="15984080">
              <a:off x="3542280" y="2729584"/>
              <a:ext cx="734136" cy="780280"/>
            </a:xfrm>
            <a:prstGeom prst="arc">
              <a:avLst>
                <a:gd name="adj1" fmla="val 16200000"/>
                <a:gd name="adj2" fmla="val 21192766"/>
              </a:avLst>
            </a:prstGeom>
            <a:noFill/>
            <a:ln w="9525" cap="flat" cmpd="sng" algn="ctr">
              <a:solidFill>
                <a:srgbClr val="FF0000"/>
              </a:solidFill>
              <a:prstDash val="solid"/>
            </a:ln>
            <a:effectLst/>
          </p:spPr>
          <p:txBody>
            <a:bodyPr rtlCol="0" anchor="ctr"/>
            <a:lstStyle/>
            <a:p>
              <a:pPr algn="ctr" fontAlgn="auto">
                <a:spcBef>
                  <a:spcPts val="0"/>
                </a:spcBef>
                <a:spcAft>
                  <a:spcPts val="0"/>
                </a:spcAft>
              </a:pPr>
              <a:endParaRPr lang="es-ES_tradnl" kern="0">
                <a:solidFill>
                  <a:srgbClr val="000000"/>
                </a:solidFill>
                <a:latin typeface="Times New Roman"/>
                <a:cs typeface="Arial"/>
              </a:endParaRPr>
            </a:p>
          </p:txBody>
        </p:sp>
        <p:sp>
          <p:nvSpPr>
            <p:cNvPr id="35" name="34 CuadroTexto"/>
            <p:cNvSpPr txBox="1"/>
            <p:nvPr/>
          </p:nvSpPr>
          <p:spPr>
            <a:xfrm>
              <a:off x="3300983" y="2525268"/>
              <a:ext cx="476250" cy="400110"/>
            </a:xfrm>
            <a:prstGeom prst="rect">
              <a:avLst/>
            </a:prstGeom>
            <a:noFill/>
          </p:spPr>
          <p:txBody>
            <a:bodyPr wrap="square" rtlCol="0">
              <a:spAutoFit/>
            </a:bodyPr>
            <a:lstStyle/>
            <a:p>
              <a:pPr fontAlgn="auto">
                <a:spcBef>
                  <a:spcPts val="0"/>
                </a:spcBef>
                <a:spcAft>
                  <a:spcPts val="0"/>
                </a:spcAft>
              </a:pPr>
              <a:r>
                <a:rPr lang="el-GR" sz="2000" b="1" kern="0" dirty="0">
                  <a:solidFill>
                    <a:srgbClr val="FF0000"/>
                  </a:solidFill>
                  <a:latin typeface="Calibri"/>
                </a:rPr>
                <a:t>α</a:t>
              </a:r>
              <a:r>
                <a:rPr lang="es-ES_tradnl" sz="2000" b="1" kern="0" baseline="-25000" dirty="0">
                  <a:solidFill>
                    <a:srgbClr val="FF0000"/>
                  </a:solidFill>
                  <a:latin typeface="Calibri"/>
                </a:rPr>
                <a:t>2</a:t>
              </a:r>
              <a:endParaRPr lang="es-ES_tradnl" sz="2000" b="1" kern="0" dirty="0">
                <a:solidFill>
                  <a:srgbClr val="FF0000"/>
                </a:solidFill>
                <a:latin typeface="Calibri"/>
              </a:endParaRPr>
            </a:p>
          </p:txBody>
        </p:sp>
      </p:grpSp>
      <p:grpSp>
        <p:nvGrpSpPr>
          <p:cNvPr id="6" name="30 Grupo"/>
          <p:cNvGrpSpPr/>
          <p:nvPr/>
        </p:nvGrpSpPr>
        <p:grpSpPr>
          <a:xfrm>
            <a:off x="3220096" y="1740313"/>
            <a:ext cx="1904507" cy="2086938"/>
            <a:chOff x="3220096" y="1740313"/>
            <a:chExt cx="1904507" cy="2086938"/>
          </a:xfrm>
        </p:grpSpPr>
        <p:sp>
          <p:nvSpPr>
            <p:cNvPr id="37" name="36 Arco"/>
            <p:cNvSpPr/>
            <p:nvPr/>
          </p:nvSpPr>
          <p:spPr>
            <a:xfrm rot="15952074">
              <a:off x="3269803" y="1972450"/>
              <a:ext cx="1805094" cy="1904507"/>
            </a:xfrm>
            <a:prstGeom prst="arc">
              <a:avLst>
                <a:gd name="adj1" fmla="val 16260095"/>
                <a:gd name="adj2" fmla="val 1622955"/>
              </a:avLst>
            </a:prstGeom>
            <a:noFill/>
            <a:ln w="9525" cap="flat" cmpd="sng" algn="ctr">
              <a:solidFill>
                <a:srgbClr val="FF0000"/>
              </a:solidFill>
              <a:prstDash val="solid"/>
            </a:ln>
            <a:effectLst/>
          </p:spPr>
          <p:txBody>
            <a:bodyPr rtlCol="0" anchor="ctr"/>
            <a:lstStyle/>
            <a:p>
              <a:pPr algn="ctr" fontAlgn="auto">
                <a:spcBef>
                  <a:spcPts val="0"/>
                </a:spcBef>
                <a:spcAft>
                  <a:spcPts val="0"/>
                </a:spcAft>
              </a:pPr>
              <a:endParaRPr lang="es-ES_tradnl" kern="0">
                <a:solidFill>
                  <a:srgbClr val="000000"/>
                </a:solidFill>
                <a:latin typeface="Times New Roman"/>
                <a:cs typeface="Arial"/>
              </a:endParaRPr>
            </a:p>
          </p:txBody>
        </p:sp>
        <p:sp>
          <p:nvSpPr>
            <p:cNvPr id="38" name="37 CuadroTexto"/>
            <p:cNvSpPr txBox="1"/>
            <p:nvPr/>
          </p:nvSpPr>
          <p:spPr>
            <a:xfrm>
              <a:off x="3299823" y="1740313"/>
              <a:ext cx="1265166" cy="400110"/>
            </a:xfrm>
            <a:prstGeom prst="rect">
              <a:avLst/>
            </a:prstGeom>
            <a:noFill/>
          </p:spPr>
          <p:txBody>
            <a:bodyPr wrap="square" rtlCol="0">
              <a:spAutoFit/>
            </a:bodyPr>
            <a:lstStyle/>
            <a:p>
              <a:pPr fontAlgn="auto">
                <a:spcBef>
                  <a:spcPts val="0"/>
                </a:spcBef>
                <a:spcAft>
                  <a:spcPts val="0"/>
                </a:spcAft>
              </a:pPr>
              <a:r>
                <a:rPr lang="el-GR" sz="2000" b="1" kern="0" dirty="0">
                  <a:solidFill>
                    <a:srgbClr val="FF0000"/>
                  </a:solidFill>
                  <a:latin typeface="Calibri"/>
                </a:rPr>
                <a:t>α</a:t>
              </a:r>
              <a:r>
                <a:rPr lang="es-ES_tradnl" sz="2000" b="1" kern="0" baseline="-25000" dirty="0">
                  <a:solidFill>
                    <a:srgbClr val="FF0000"/>
                  </a:solidFill>
                  <a:latin typeface="Calibri"/>
                </a:rPr>
                <a:t>1</a:t>
              </a:r>
              <a:endParaRPr lang="es-ES_tradnl" sz="2000" b="1" kern="0" dirty="0">
                <a:solidFill>
                  <a:srgbClr val="FF0000"/>
                </a:solidFill>
                <a:latin typeface="Calibri"/>
              </a:endParaRPr>
            </a:p>
          </p:txBody>
        </p:sp>
      </p:grpSp>
      <p:sp>
        <p:nvSpPr>
          <p:cNvPr id="27" name="26 Rectángulo"/>
          <p:cNvSpPr/>
          <p:nvPr/>
        </p:nvSpPr>
        <p:spPr>
          <a:xfrm>
            <a:off x="0" y="5187696"/>
            <a:ext cx="9144000" cy="167030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s-ES_tradnl">
              <a:solidFill>
                <a:prstClr val="white"/>
              </a:solidFill>
            </a:endParaRPr>
          </a:p>
        </p:txBody>
      </p:sp>
      <p:sp>
        <p:nvSpPr>
          <p:cNvPr id="28" name="27 CuadroTexto"/>
          <p:cNvSpPr txBox="1"/>
          <p:nvPr/>
        </p:nvSpPr>
        <p:spPr>
          <a:xfrm>
            <a:off x="0" y="5827776"/>
            <a:ext cx="9144000" cy="646331"/>
          </a:xfrm>
          <a:prstGeom prst="rect">
            <a:avLst/>
          </a:prstGeom>
          <a:noFill/>
        </p:spPr>
        <p:txBody>
          <a:bodyPr wrap="square" rtlCol="0">
            <a:spAutoFit/>
          </a:bodyPr>
          <a:lstStyle/>
          <a:p>
            <a:pPr algn="ctr" fontAlgn="auto">
              <a:spcBef>
                <a:spcPts val="0"/>
              </a:spcBef>
              <a:spcAft>
                <a:spcPts val="0"/>
              </a:spcAft>
            </a:pPr>
            <a:r>
              <a:rPr lang="es-ES_tradnl" b="1" dirty="0">
                <a:solidFill>
                  <a:prstClr val="white"/>
                </a:solidFill>
                <a:latin typeface="Calibri"/>
              </a:rPr>
              <a:t>En el tiempo en que la Tierra da una vuelta completa alrededor de su eje (24 horas), la Luna se desplaza desde la posición </a:t>
            </a:r>
            <a:r>
              <a:rPr lang="es-ES_tradnl" b="1" dirty="0">
                <a:solidFill>
                  <a:srgbClr val="FF0000"/>
                </a:solidFill>
                <a:latin typeface="Calibri"/>
              </a:rPr>
              <a:t>A</a:t>
            </a:r>
            <a:r>
              <a:rPr lang="es-ES_tradnl" b="1" dirty="0">
                <a:solidFill>
                  <a:prstClr val="white"/>
                </a:solidFill>
                <a:latin typeface="Calibri"/>
              </a:rPr>
              <a:t> </a:t>
            </a:r>
            <a:r>
              <a:rPr lang="es-ES_tradnl" b="1" dirty="0" err="1">
                <a:solidFill>
                  <a:prstClr val="white"/>
                </a:solidFill>
                <a:latin typeface="Calibri"/>
              </a:rPr>
              <a:t>a</a:t>
            </a:r>
            <a:r>
              <a:rPr lang="es-ES_tradnl" b="1" dirty="0">
                <a:solidFill>
                  <a:prstClr val="white"/>
                </a:solidFill>
                <a:latin typeface="Calibri"/>
              </a:rPr>
              <a:t> la </a:t>
            </a:r>
            <a:r>
              <a:rPr lang="es-ES_tradnl" b="1" dirty="0">
                <a:solidFill>
                  <a:srgbClr val="FF0000"/>
                </a:solidFill>
                <a:latin typeface="Calibri"/>
              </a:rPr>
              <a:t>B</a:t>
            </a:r>
            <a:r>
              <a:rPr lang="es-ES_tradnl" b="1" dirty="0">
                <a:solidFill>
                  <a:prstClr val="white"/>
                </a:solidFill>
                <a:latin typeface="Calibri"/>
              </a:rPr>
              <a:t> definida por el ángulo </a:t>
            </a:r>
            <a:r>
              <a:rPr lang="el-GR" b="1" dirty="0">
                <a:solidFill>
                  <a:srgbClr val="FF0000"/>
                </a:solidFill>
                <a:latin typeface="Times New Roman" pitchFamily="18" charset="0"/>
                <a:cs typeface="Times New Roman" pitchFamily="18" charset="0"/>
              </a:rPr>
              <a:t>α</a:t>
            </a:r>
            <a:r>
              <a:rPr lang="es-ES_tradnl" b="1" baseline="-25000" dirty="0">
                <a:solidFill>
                  <a:srgbClr val="FF0000"/>
                </a:solidFill>
                <a:latin typeface="Times New Roman" pitchFamily="18" charset="0"/>
                <a:cs typeface="Times New Roman" pitchFamily="18" charset="0"/>
              </a:rPr>
              <a:t>0</a:t>
            </a:r>
            <a:r>
              <a:rPr lang="es-ES_tradnl" b="1" dirty="0">
                <a:solidFill>
                  <a:prstClr val="white"/>
                </a:solidFill>
                <a:latin typeface="Times New Roman" pitchFamily="18" charset="0"/>
                <a:cs typeface="Times New Roman" pitchFamily="18" charset="0"/>
              </a:rPr>
              <a:t> .</a:t>
            </a:r>
            <a:endParaRPr lang="es-ES_tradnl" b="1" baseline="-25000" dirty="0">
              <a:solidFill>
                <a:prstClr val="white"/>
              </a:solidFill>
              <a:latin typeface="Times New Roman" pitchFamily="18" charset="0"/>
              <a:cs typeface="Times New Roman" pitchFamily="18" charset="0"/>
            </a:endParaRPr>
          </a:p>
        </p:txBody>
      </p:sp>
      <p:sp>
        <p:nvSpPr>
          <p:cNvPr id="39" name="38 CuadroTexto"/>
          <p:cNvSpPr txBox="1"/>
          <p:nvPr/>
        </p:nvSpPr>
        <p:spPr>
          <a:xfrm>
            <a:off x="0" y="5809333"/>
            <a:ext cx="9144000" cy="646331"/>
          </a:xfrm>
          <a:prstGeom prst="rect">
            <a:avLst/>
          </a:prstGeom>
          <a:noFill/>
        </p:spPr>
        <p:txBody>
          <a:bodyPr wrap="square" rtlCol="0">
            <a:spAutoFit/>
          </a:bodyPr>
          <a:lstStyle/>
          <a:p>
            <a:pPr algn="ctr" fontAlgn="auto">
              <a:spcBef>
                <a:spcPts val="0"/>
              </a:spcBef>
              <a:spcAft>
                <a:spcPts val="0"/>
              </a:spcAft>
            </a:pPr>
            <a:r>
              <a:rPr lang="es-ES_tradnl" b="1" dirty="0">
                <a:solidFill>
                  <a:prstClr val="white"/>
                </a:solidFill>
                <a:latin typeface="Calibri"/>
              </a:rPr>
              <a:t>Para que se vuelva a producir la pleamar en la posición definida por la flecha, la Tierra ha de girar un ángulo </a:t>
            </a:r>
            <a:r>
              <a:rPr lang="el-GR" b="1" dirty="0">
                <a:solidFill>
                  <a:srgbClr val="FF0000"/>
                </a:solidFill>
                <a:latin typeface="Times New Roman" pitchFamily="18" charset="0"/>
                <a:cs typeface="Times New Roman" pitchFamily="18" charset="0"/>
              </a:rPr>
              <a:t>α</a:t>
            </a:r>
            <a:r>
              <a:rPr lang="es-ES_tradnl" b="1" baseline="-25000" dirty="0">
                <a:solidFill>
                  <a:srgbClr val="FF0000"/>
                </a:solidFill>
                <a:latin typeface="Times New Roman" pitchFamily="18" charset="0"/>
                <a:cs typeface="Times New Roman" pitchFamily="18" charset="0"/>
              </a:rPr>
              <a:t>1</a:t>
            </a:r>
            <a:r>
              <a:rPr lang="es-ES_tradnl" b="1" dirty="0">
                <a:solidFill>
                  <a:prstClr val="white"/>
                </a:solidFill>
                <a:latin typeface="Calibri"/>
              </a:rPr>
              <a:t> en el mismo tiempo en el que la Luna gira el ángulo </a:t>
            </a:r>
            <a:r>
              <a:rPr lang="el-GR" b="1" dirty="0">
                <a:solidFill>
                  <a:srgbClr val="FF0000"/>
                </a:solidFill>
                <a:latin typeface="Times New Roman" pitchFamily="18" charset="0"/>
                <a:cs typeface="Times New Roman" pitchFamily="18" charset="0"/>
              </a:rPr>
              <a:t>α</a:t>
            </a:r>
            <a:r>
              <a:rPr lang="es-ES_tradnl" b="1" baseline="-25000" dirty="0">
                <a:solidFill>
                  <a:srgbClr val="FF0000"/>
                </a:solidFill>
                <a:latin typeface="Times New Roman" pitchFamily="18" charset="0"/>
                <a:cs typeface="Times New Roman" pitchFamily="18" charset="0"/>
              </a:rPr>
              <a:t>2</a:t>
            </a:r>
            <a:r>
              <a:rPr lang="es-ES_tradnl" b="1" dirty="0">
                <a:solidFill>
                  <a:prstClr val="white"/>
                </a:solidFill>
                <a:latin typeface="Calibri"/>
              </a:rPr>
              <a:t> hasta la posición </a:t>
            </a:r>
            <a:r>
              <a:rPr lang="es-ES_tradnl" b="1" dirty="0">
                <a:solidFill>
                  <a:srgbClr val="FF0000"/>
                </a:solidFill>
                <a:latin typeface="Calibri"/>
              </a:rPr>
              <a:t>C</a:t>
            </a:r>
            <a:r>
              <a:rPr lang="es-ES_tradnl" b="1" dirty="0">
                <a:solidFill>
                  <a:prstClr val="white"/>
                </a:solidFill>
                <a:latin typeface="Calibri"/>
              </a:rPr>
              <a:t>.</a:t>
            </a:r>
            <a:endParaRPr lang="es-ES_tradnl" b="1" baseline="-25000" dirty="0">
              <a:solidFill>
                <a:prstClr val="white"/>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0" presetClass="path" presetSubtype="0" fill="hold" nodeType="clickEffect">
                                  <p:stCondLst>
                                    <p:cond delay="0"/>
                                  </p:stCondLst>
                                  <p:childTnLst>
                                    <p:animMotion origin="layout" path="M 2.5E-6 1.85185E-6 C -0.00365 0.00393 -0.00729 0.0081 -0.01354 0.0169 C -0.01962 0.02592 -0.03038 0.04305 -0.03733 0.0544 C -0.0441 0.06574 -0.04913 0.07407 -0.05521 0.08565 C -0.06146 0.09676 -0.06806 0.11342 -0.0724 0.12361 C -0.07674 0.13356 -0.07865 0.13981 -0.08004 0.14653 " pathEditMode="relative" rAng="0" ptsTypes="aaaaaA">
                                      <p:cBhvr>
                                        <p:cTn id="16" dur="10000" fill="hold"/>
                                        <p:tgtEl>
                                          <p:spTgt spid="11"/>
                                        </p:tgtEl>
                                        <p:attrNameLst>
                                          <p:attrName>ppt_x</p:attrName>
                                          <p:attrName>ppt_y</p:attrName>
                                        </p:attrNameLst>
                                      </p:cBhvr>
                                      <p:rCtr x="-40" y="73"/>
                                    </p:animMotion>
                                  </p:childTnLst>
                                </p:cTn>
                              </p:par>
                              <p:par>
                                <p:cTn id="17" presetID="1" presetClass="exit" presetSubtype="0" fill="hold" grpId="1" nodeType="withEffect">
                                  <p:stCondLst>
                                    <p:cond delay="0"/>
                                  </p:stCondLst>
                                  <p:childTnLst>
                                    <p:set>
                                      <p:cBhvr>
                                        <p:cTn id="18" dur="1" fill="hold">
                                          <p:stCondLst>
                                            <p:cond delay="0"/>
                                          </p:stCondLst>
                                        </p:cTn>
                                        <p:tgtEl>
                                          <p:spTgt spid="28"/>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39"/>
                                        </p:tgtEl>
                                        <p:attrNameLst>
                                          <p:attrName>style.visibility</p:attrName>
                                        </p:attrNameLst>
                                      </p:cBhvr>
                                      <p:to>
                                        <p:strVal val="visible"/>
                                      </p:to>
                                    </p:set>
                                  </p:childTnLst>
                                </p:cTn>
                              </p:par>
                              <p:par>
                                <p:cTn id="21" presetID="8" presetClass="emph" presetSubtype="0" fill="hold" nodeType="withEffect">
                                  <p:stCondLst>
                                    <p:cond delay="0"/>
                                  </p:stCondLst>
                                  <p:childTnLst>
                                    <p:animRot by="-900000">
                                      <p:cBhvr>
                                        <p:cTn id="22" dur="10000" fill="hold"/>
                                        <p:tgtEl>
                                          <p:spTgt spid="11"/>
                                        </p:tgtEl>
                                        <p:attrNameLst>
                                          <p:attrName>r</p:attrName>
                                        </p:attrNameLst>
                                      </p:cBhvr>
                                    </p:animRot>
                                  </p:childTnLst>
                                </p:cTn>
                              </p:par>
                              <p:par>
                                <p:cTn id="23" presetID="8" presetClass="emph" presetSubtype="0" fill="hold" nodeType="withEffect">
                                  <p:stCondLst>
                                    <p:cond delay="0"/>
                                  </p:stCondLst>
                                  <p:childTnLst>
                                    <p:animRot by="-3900000">
                                      <p:cBhvr>
                                        <p:cTn id="24" dur="10000" fill="hold"/>
                                        <p:tgtEl>
                                          <p:spTgt spid="2"/>
                                        </p:tgtEl>
                                        <p:attrNameLst>
                                          <p:attrName>r</p:attrName>
                                        </p:attrNameLst>
                                      </p:cBhvr>
                                    </p:animRot>
                                  </p:childTnLst>
                                </p:cTn>
                              </p:par>
                              <p:par>
                                <p:cTn id="25" presetID="8" presetClass="emph" presetSubtype="0" fill="hold" nodeType="withEffect">
                                  <p:stCondLst>
                                    <p:cond delay="0"/>
                                  </p:stCondLst>
                                  <p:childTnLst>
                                    <p:animRot by="-1500000">
                                      <p:cBhvr>
                                        <p:cTn id="26" dur="10000" fill="hold"/>
                                        <p:tgtEl>
                                          <p:spTgt spid="9"/>
                                        </p:tgtEl>
                                        <p:attrNameLst>
                                          <p:attrName>r</p:attrName>
                                        </p:attrNameLst>
                                      </p:cBhvr>
                                    </p:animRot>
                                  </p:childTnLst>
                                </p:cTn>
                              </p:par>
                            </p:childTnLst>
                          </p:cTn>
                        </p:par>
                        <p:par>
                          <p:cTn id="27" fill="hold">
                            <p:stCondLst>
                              <p:cond delay="10000"/>
                            </p:stCondLst>
                            <p:childTnLst>
                              <p:par>
                                <p:cTn id="28" presetID="1" presetClass="entr" presetSubtype="0" fill="hold" grpId="0" nodeType="afterEffect">
                                  <p:stCondLst>
                                    <p:cond delay="0"/>
                                  </p:stCondLst>
                                  <p:childTnLst>
                                    <p:set>
                                      <p:cBhvr>
                                        <p:cTn id="29" dur="1" fill="hold">
                                          <p:stCondLst>
                                            <p:cond delay="0"/>
                                          </p:stCondLst>
                                        </p:cTn>
                                        <p:tgtEl>
                                          <p:spTgt spid="22"/>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29"/>
                                        </p:tgtEl>
                                        <p:attrNameLst>
                                          <p:attrName>style.visibility</p:attrName>
                                        </p:attrNameLst>
                                      </p:cBhvr>
                                      <p:to>
                                        <p:strVal val="visible"/>
                                      </p:to>
                                    </p:set>
                                  </p:childTnLst>
                                </p:cTn>
                              </p:par>
                            </p:childTnLst>
                          </p:cTn>
                        </p:par>
                        <p:par>
                          <p:cTn id="32" fill="hold">
                            <p:stCondLst>
                              <p:cond delay="10000"/>
                            </p:stCondLst>
                            <p:childTnLst>
                              <p:par>
                                <p:cTn id="33" presetID="1" presetClass="entr" presetSubtype="0" fill="hold" nodeType="afterEffect">
                                  <p:stCondLst>
                                    <p:cond delay="0"/>
                                  </p:stCondLst>
                                  <p:childTnLst>
                                    <p:set>
                                      <p:cBhvr>
                                        <p:cTn id="34" dur="1" fill="hold">
                                          <p:stCondLst>
                                            <p:cond delay="0"/>
                                          </p:stCondLst>
                                        </p:cTn>
                                        <p:tgtEl>
                                          <p:spTgt spid="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8" grpId="0"/>
      <p:bldP spid="28" grpId="1"/>
      <p:bldP spid="39" grpId="0"/>
    </p:bld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14" name="13 Rectángulo"/>
          <p:cNvSpPr/>
          <p:nvPr/>
        </p:nvSpPr>
        <p:spPr>
          <a:xfrm>
            <a:off x="451104" y="377952"/>
            <a:ext cx="8375904" cy="605942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s-ES_tradnl">
              <a:solidFill>
                <a:prstClr val="white"/>
              </a:solidFill>
            </a:endParaRPr>
          </a:p>
        </p:txBody>
      </p:sp>
      <p:sp>
        <p:nvSpPr>
          <p:cNvPr id="2" name="1 CuadroTexto"/>
          <p:cNvSpPr txBox="1"/>
          <p:nvPr/>
        </p:nvSpPr>
        <p:spPr>
          <a:xfrm>
            <a:off x="548640" y="938784"/>
            <a:ext cx="8083296" cy="923330"/>
          </a:xfrm>
          <a:prstGeom prst="rect">
            <a:avLst/>
          </a:prstGeom>
          <a:noFill/>
        </p:spPr>
        <p:txBody>
          <a:bodyPr wrap="square" rtlCol="0">
            <a:spAutoFit/>
          </a:bodyPr>
          <a:lstStyle/>
          <a:p>
            <a:pPr algn="just" fontAlgn="auto">
              <a:spcBef>
                <a:spcPts val="0"/>
              </a:spcBef>
              <a:spcAft>
                <a:spcPts val="0"/>
              </a:spcAft>
            </a:pPr>
            <a:r>
              <a:rPr lang="es-ES_tradnl" b="1" dirty="0">
                <a:solidFill>
                  <a:prstClr val="black"/>
                </a:solidFill>
                <a:latin typeface="Calibri" pitchFamily="34" charset="0"/>
                <a:cs typeface="Calibri" pitchFamily="34" charset="0"/>
              </a:rPr>
              <a:t>Al cabo de un tiempo </a:t>
            </a:r>
            <a:r>
              <a:rPr lang="es-ES_tradnl" b="1" i="1" dirty="0">
                <a:solidFill>
                  <a:srgbClr val="FF0000"/>
                </a:solidFill>
                <a:latin typeface="Calibri"/>
                <a:cs typeface="Calibri" pitchFamily="34" charset="0"/>
              </a:rPr>
              <a:t>t</a:t>
            </a:r>
            <a:r>
              <a:rPr lang="es-ES_tradnl" b="1" dirty="0">
                <a:solidFill>
                  <a:prstClr val="black"/>
                </a:solidFill>
                <a:latin typeface="Calibri" pitchFamily="34" charset="0"/>
                <a:cs typeface="Calibri" pitchFamily="34" charset="0"/>
              </a:rPr>
              <a:t> la posición definida por la flecha, correspondiente a la pleamar, estará en línea con la Luna habiendo barrido un ángulo </a:t>
            </a:r>
            <a:r>
              <a:rPr lang="el-GR" b="1" dirty="0">
                <a:solidFill>
                  <a:srgbClr val="FF0000"/>
                </a:solidFill>
                <a:latin typeface="Calibri"/>
                <a:cs typeface="Calibri" pitchFamily="34" charset="0"/>
              </a:rPr>
              <a:t>α</a:t>
            </a:r>
            <a:r>
              <a:rPr lang="es-ES_tradnl" b="1" baseline="-25000" dirty="0">
                <a:solidFill>
                  <a:srgbClr val="FF0000"/>
                </a:solidFill>
                <a:latin typeface="Calibri"/>
                <a:cs typeface="Calibri" pitchFamily="34" charset="0"/>
              </a:rPr>
              <a:t>1</a:t>
            </a:r>
            <a:r>
              <a:rPr lang="es-ES_tradnl" b="1" dirty="0">
                <a:solidFill>
                  <a:prstClr val="black"/>
                </a:solidFill>
                <a:latin typeface="Calibri" pitchFamily="34" charset="0"/>
                <a:cs typeface="Calibri" pitchFamily="34" charset="0"/>
              </a:rPr>
              <a:t>. En ese mismo tiempo la Luna habrá barrido un ángulo </a:t>
            </a:r>
            <a:r>
              <a:rPr lang="el-GR" b="1" dirty="0">
                <a:solidFill>
                  <a:srgbClr val="FF0000"/>
                </a:solidFill>
                <a:latin typeface="Calibri" pitchFamily="34" charset="0"/>
                <a:cs typeface="Calibri" pitchFamily="34" charset="0"/>
              </a:rPr>
              <a:t>α</a:t>
            </a:r>
            <a:r>
              <a:rPr lang="es-ES_tradnl" b="1" baseline="-25000" dirty="0">
                <a:solidFill>
                  <a:srgbClr val="FF0000"/>
                </a:solidFill>
                <a:latin typeface="Calibri" pitchFamily="34" charset="0"/>
                <a:cs typeface="Calibri" pitchFamily="34" charset="0"/>
              </a:rPr>
              <a:t>2</a:t>
            </a:r>
            <a:r>
              <a:rPr lang="es-ES_tradnl" b="1" dirty="0">
                <a:solidFill>
                  <a:prstClr val="black"/>
                </a:solidFill>
                <a:latin typeface="Calibri" pitchFamily="34" charset="0"/>
                <a:cs typeface="Calibri" pitchFamily="34" charset="0"/>
              </a:rPr>
              <a:t>, siendo:</a:t>
            </a:r>
          </a:p>
        </p:txBody>
      </p:sp>
      <p:graphicFrame>
        <p:nvGraphicFramePr>
          <p:cNvPr id="3" name="2 Objeto"/>
          <p:cNvGraphicFramePr>
            <a:graphicFrameLocks noChangeAspect="1"/>
          </p:cNvGraphicFramePr>
          <p:nvPr/>
        </p:nvGraphicFramePr>
        <p:xfrm>
          <a:off x="2338323" y="1876298"/>
          <a:ext cx="4384671" cy="1695958"/>
        </p:xfrm>
        <a:graphic>
          <a:graphicData uri="http://schemas.openxmlformats.org/presentationml/2006/ole">
            <p:oleObj spid="_x0000_s259074" name="Equation" r:id="rId3" imgW="1346040" imgH="520560" progId="Equation.DSMT4">
              <p:embed/>
            </p:oleObj>
          </a:graphicData>
        </a:graphic>
      </p:graphicFrame>
      <p:sp>
        <p:nvSpPr>
          <p:cNvPr id="4" name="3 CuadroTexto"/>
          <p:cNvSpPr txBox="1"/>
          <p:nvPr/>
        </p:nvSpPr>
        <p:spPr>
          <a:xfrm>
            <a:off x="568240" y="3279957"/>
            <a:ext cx="8185616" cy="1200329"/>
          </a:xfrm>
          <a:prstGeom prst="rect">
            <a:avLst/>
          </a:prstGeom>
          <a:noFill/>
        </p:spPr>
        <p:txBody>
          <a:bodyPr wrap="square" rtlCol="0">
            <a:spAutoFit/>
          </a:bodyPr>
          <a:lstStyle/>
          <a:p>
            <a:pPr fontAlgn="auto">
              <a:spcBef>
                <a:spcPts val="0"/>
              </a:spcBef>
              <a:spcAft>
                <a:spcPts val="0"/>
              </a:spcAft>
            </a:pPr>
            <a:r>
              <a:rPr lang="es-ES_tradnl" b="1" dirty="0">
                <a:solidFill>
                  <a:prstClr val="black"/>
                </a:solidFill>
                <a:latin typeface="Calibri" pitchFamily="34" charset="0"/>
                <a:cs typeface="Calibri" pitchFamily="34" charset="0"/>
              </a:rPr>
              <a:t>En la que:</a:t>
            </a:r>
          </a:p>
          <a:p>
            <a:pPr fontAlgn="auto">
              <a:spcBef>
                <a:spcPts val="0"/>
              </a:spcBef>
              <a:spcAft>
                <a:spcPts val="0"/>
              </a:spcAft>
              <a:tabLst>
                <a:tab pos="354013" algn="l"/>
              </a:tabLst>
            </a:pPr>
            <a:r>
              <a:rPr lang="es-ES_tradnl" b="1" dirty="0">
                <a:solidFill>
                  <a:prstClr val="black"/>
                </a:solidFill>
                <a:latin typeface="Calibri" pitchFamily="34" charset="0"/>
                <a:cs typeface="Calibri" pitchFamily="34" charset="0"/>
              </a:rPr>
              <a:t>	</a:t>
            </a:r>
            <a:r>
              <a:rPr lang="el-GR" b="1" dirty="0">
                <a:solidFill>
                  <a:prstClr val="black"/>
                </a:solidFill>
                <a:latin typeface="Calibri"/>
                <a:cs typeface="Calibri" pitchFamily="34" charset="0"/>
              </a:rPr>
              <a:t>α</a:t>
            </a:r>
            <a:r>
              <a:rPr lang="es-ES_tradnl" b="1" baseline="-25000" dirty="0">
                <a:solidFill>
                  <a:prstClr val="black"/>
                </a:solidFill>
                <a:latin typeface="Calibri"/>
                <a:cs typeface="Calibri" pitchFamily="34" charset="0"/>
              </a:rPr>
              <a:t>0</a:t>
            </a:r>
            <a:r>
              <a:rPr lang="es-ES_tradnl" b="1" dirty="0">
                <a:solidFill>
                  <a:prstClr val="black"/>
                </a:solidFill>
                <a:latin typeface="Calibri"/>
                <a:cs typeface="Calibri" pitchFamily="34" charset="0"/>
              </a:rPr>
              <a:t> </a:t>
            </a:r>
            <a:r>
              <a:rPr lang="es-ES_tradnl" b="1" dirty="0">
                <a:solidFill>
                  <a:prstClr val="black"/>
                </a:solidFill>
                <a:latin typeface="Calibri" pitchFamily="34" charset="0"/>
                <a:cs typeface="Calibri" pitchFamily="34" charset="0"/>
              </a:rPr>
              <a:t>= 0,23 rad</a:t>
            </a:r>
          </a:p>
          <a:p>
            <a:pPr fontAlgn="auto">
              <a:spcBef>
                <a:spcPts val="0"/>
              </a:spcBef>
              <a:spcAft>
                <a:spcPts val="0"/>
              </a:spcAft>
              <a:tabLst>
                <a:tab pos="354013" algn="l"/>
              </a:tabLst>
            </a:pPr>
            <a:r>
              <a:rPr lang="es-ES_tradnl" b="1" dirty="0">
                <a:solidFill>
                  <a:prstClr val="black"/>
                </a:solidFill>
                <a:latin typeface="Calibri" pitchFamily="34" charset="0"/>
                <a:cs typeface="Calibri" pitchFamily="34" charset="0"/>
              </a:rPr>
              <a:t>	</a:t>
            </a:r>
            <a:r>
              <a:rPr lang="es-ES_tradnl" b="1" i="1" dirty="0">
                <a:solidFill>
                  <a:prstClr val="black"/>
                </a:solidFill>
                <a:latin typeface="Calibri"/>
                <a:cs typeface="Calibri" pitchFamily="34" charset="0"/>
              </a:rPr>
              <a:t>T</a:t>
            </a:r>
            <a:r>
              <a:rPr lang="es-ES_tradnl" b="1" i="1" baseline="-25000" dirty="0">
                <a:solidFill>
                  <a:prstClr val="black"/>
                </a:solidFill>
                <a:latin typeface="Calibri"/>
                <a:cs typeface="Calibri" pitchFamily="34" charset="0"/>
              </a:rPr>
              <a:t>1</a:t>
            </a:r>
            <a:r>
              <a:rPr lang="es-ES_tradnl" b="1" dirty="0">
                <a:solidFill>
                  <a:prstClr val="black"/>
                </a:solidFill>
                <a:latin typeface="Calibri" pitchFamily="34" charset="0"/>
                <a:cs typeface="Calibri" pitchFamily="34" charset="0"/>
              </a:rPr>
              <a:t> = período de la Tierra = 1 día</a:t>
            </a:r>
          </a:p>
          <a:p>
            <a:pPr fontAlgn="auto">
              <a:spcBef>
                <a:spcPts val="0"/>
              </a:spcBef>
              <a:spcAft>
                <a:spcPts val="0"/>
              </a:spcAft>
              <a:tabLst>
                <a:tab pos="354013" algn="l"/>
              </a:tabLst>
            </a:pPr>
            <a:r>
              <a:rPr lang="es-ES_tradnl" b="1" dirty="0">
                <a:solidFill>
                  <a:prstClr val="black"/>
                </a:solidFill>
                <a:latin typeface="Calibri" pitchFamily="34" charset="0"/>
                <a:cs typeface="Calibri" pitchFamily="34" charset="0"/>
              </a:rPr>
              <a:t>	</a:t>
            </a:r>
            <a:r>
              <a:rPr lang="es-ES_tradnl" b="1" i="1" dirty="0">
                <a:solidFill>
                  <a:prstClr val="black"/>
                </a:solidFill>
                <a:latin typeface="Calibri"/>
                <a:cs typeface="Calibri" pitchFamily="34" charset="0"/>
              </a:rPr>
              <a:t>T</a:t>
            </a:r>
            <a:r>
              <a:rPr lang="es-ES_tradnl" b="1" i="1" baseline="-25000" dirty="0">
                <a:solidFill>
                  <a:prstClr val="black"/>
                </a:solidFill>
                <a:latin typeface="Calibri"/>
                <a:cs typeface="Calibri" pitchFamily="34" charset="0"/>
              </a:rPr>
              <a:t>2</a:t>
            </a:r>
            <a:r>
              <a:rPr lang="es-ES_tradnl" b="1" dirty="0">
                <a:solidFill>
                  <a:prstClr val="black"/>
                </a:solidFill>
                <a:latin typeface="Calibri" pitchFamily="34" charset="0"/>
                <a:cs typeface="Calibri" pitchFamily="34" charset="0"/>
              </a:rPr>
              <a:t> = período de la Luna = 27,32 días </a:t>
            </a:r>
          </a:p>
        </p:txBody>
      </p:sp>
      <p:sp>
        <p:nvSpPr>
          <p:cNvPr id="9" name="8 CuadroTexto"/>
          <p:cNvSpPr txBox="1"/>
          <p:nvPr/>
        </p:nvSpPr>
        <p:spPr>
          <a:xfrm>
            <a:off x="543856" y="4462581"/>
            <a:ext cx="8185616" cy="369332"/>
          </a:xfrm>
          <a:prstGeom prst="rect">
            <a:avLst/>
          </a:prstGeom>
          <a:noFill/>
        </p:spPr>
        <p:txBody>
          <a:bodyPr wrap="square" rtlCol="0">
            <a:spAutoFit/>
          </a:bodyPr>
          <a:lstStyle/>
          <a:p>
            <a:pPr fontAlgn="auto">
              <a:spcBef>
                <a:spcPts val="0"/>
              </a:spcBef>
              <a:spcAft>
                <a:spcPts val="0"/>
              </a:spcAft>
            </a:pPr>
            <a:r>
              <a:rPr lang="es-ES_tradnl" b="1" dirty="0">
                <a:solidFill>
                  <a:prstClr val="black"/>
                </a:solidFill>
                <a:latin typeface="Calibri" pitchFamily="34" charset="0"/>
                <a:cs typeface="Calibri" pitchFamily="34" charset="0"/>
              </a:rPr>
              <a:t>Quedando al sustituir:	</a:t>
            </a:r>
          </a:p>
        </p:txBody>
      </p:sp>
      <p:graphicFrame>
        <p:nvGraphicFramePr>
          <p:cNvPr id="10" name="9 Objeto"/>
          <p:cNvGraphicFramePr>
            <a:graphicFrameLocks noChangeAspect="1"/>
          </p:cNvGraphicFramePr>
          <p:nvPr/>
        </p:nvGraphicFramePr>
        <p:xfrm>
          <a:off x="3702114" y="4470908"/>
          <a:ext cx="1625790" cy="416609"/>
        </p:xfrm>
        <a:graphic>
          <a:graphicData uri="http://schemas.openxmlformats.org/presentationml/2006/ole">
            <p:oleObj spid="_x0000_s259075" name="Equation" r:id="rId4" imgW="545760" imgH="139680" progId="Equation.DSMT4">
              <p:embed/>
            </p:oleObj>
          </a:graphicData>
        </a:graphic>
      </p:graphicFrame>
      <p:sp>
        <p:nvSpPr>
          <p:cNvPr id="8" name="7 CuadroTexto"/>
          <p:cNvSpPr txBox="1"/>
          <p:nvPr/>
        </p:nvSpPr>
        <p:spPr>
          <a:xfrm>
            <a:off x="548640" y="4815840"/>
            <a:ext cx="8144256" cy="646331"/>
          </a:xfrm>
          <a:prstGeom prst="rect">
            <a:avLst/>
          </a:prstGeom>
          <a:noFill/>
        </p:spPr>
        <p:txBody>
          <a:bodyPr wrap="square" rtlCol="0">
            <a:spAutoFit/>
          </a:bodyPr>
          <a:lstStyle/>
          <a:p>
            <a:pPr fontAlgn="auto">
              <a:spcBef>
                <a:spcPts val="0"/>
              </a:spcBef>
              <a:spcAft>
                <a:spcPts val="0"/>
              </a:spcAft>
            </a:pPr>
            <a:r>
              <a:rPr lang="es-ES_tradnl" b="1" dirty="0">
                <a:solidFill>
                  <a:prstClr val="black"/>
                </a:solidFill>
                <a:latin typeface="Calibri"/>
              </a:rPr>
              <a:t>Este resultado se ha obtenido mediante un cálculo simple. Realmente este tiempo no es constante ya que depende de la posición relativa de la Luna, el Sol y la Tierra.</a:t>
            </a:r>
          </a:p>
        </p:txBody>
      </p:sp>
      <p:sp>
        <p:nvSpPr>
          <p:cNvPr id="13" name="12 CuadroTexto"/>
          <p:cNvSpPr txBox="1"/>
          <p:nvPr/>
        </p:nvSpPr>
        <p:spPr>
          <a:xfrm>
            <a:off x="585216" y="5462016"/>
            <a:ext cx="7827264" cy="923330"/>
          </a:xfrm>
          <a:prstGeom prst="rect">
            <a:avLst/>
          </a:prstGeom>
          <a:noFill/>
        </p:spPr>
        <p:txBody>
          <a:bodyPr wrap="square" rtlCol="0">
            <a:spAutoFit/>
          </a:bodyPr>
          <a:lstStyle/>
          <a:p>
            <a:pPr marL="1169988" indent="-1169988" algn="just" fontAlgn="auto">
              <a:spcBef>
                <a:spcPts val="0"/>
              </a:spcBef>
              <a:spcAft>
                <a:spcPts val="0"/>
              </a:spcAft>
              <a:tabLst>
                <a:tab pos="1169988" algn="l"/>
              </a:tabLst>
            </a:pPr>
            <a:r>
              <a:rPr lang="es-ES_tradnl" b="1" i="1" dirty="0">
                <a:solidFill>
                  <a:srgbClr val="FF0000"/>
                </a:solidFill>
                <a:latin typeface="Calibri"/>
              </a:rPr>
              <a:t>Conclusión</a:t>
            </a:r>
            <a:r>
              <a:rPr lang="es-ES_tradnl" b="1" dirty="0">
                <a:solidFill>
                  <a:srgbClr val="FF0000"/>
                </a:solidFill>
                <a:latin typeface="Calibri"/>
              </a:rPr>
              <a:t>:	</a:t>
            </a:r>
            <a:r>
              <a:rPr lang="es-ES_tradnl" b="1" dirty="0">
                <a:solidFill>
                  <a:prstClr val="black"/>
                </a:solidFill>
                <a:latin typeface="Calibri"/>
              </a:rPr>
              <a:t>como en cada giro de la Tierra alrededor de su eje  la pleamar se produce dos veces  se concluye que ésta se repite con una frecuencia de 12 horas y 27 minutos.</a:t>
            </a:r>
          </a:p>
        </p:txBody>
      </p:sp>
      <p:sp>
        <p:nvSpPr>
          <p:cNvPr id="11" name="10 CuadroTexto"/>
          <p:cNvSpPr txBox="1"/>
          <p:nvPr/>
        </p:nvSpPr>
        <p:spPr>
          <a:xfrm>
            <a:off x="2865120" y="426720"/>
            <a:ext cx="3316224" cy="461665"/>
          </a:xfrm>
          <a:prstGeom prst="rect">
            <a:avLst/>
          </a:prstGeom>
          <a:noFill/>
        </p:spPr>
        <p:txBody>
          <a:bodyPr wrap="square" rtlCol="0">
            <a:spAutoFit/>
          </a:bodyPr>
          <a:lstStyle/>
          <a:p>
            <a:r>
              <a:rPr lang="es-ES_tradnl" sz="2400" b="1" dirty="0" smtClean="0">
                <a:latin typeface="Calibri" pitchFamily="34" charset="0"/>
                <a:cs typeface="Calibri" pitchFamily="34" charset="0"/>
              </a:rPr>
              <a:t>CÁLCULO DEL TIEMPO </a:t>
            </a:r>
            <a:r>
              <a:rPr lang="es-ES_tradnl" sz="2400" b="1" i="1" dirty="0" smtClean="0">
                <a:solidFill>
                  <a:srgbClr val="FF0000"/>
                </a:solidFill>
                <a:latin typeface="Times New Roman" pitchFamily="18" charset="0"/>
                <a:cs typeface="Times New Roman" pitchFamily="18" charset="0"/>
              </a:rPr>
              <a:t>t</a:t>
            </a:r>
            <a:endParaRPr lang="es-ES_tradnl" sz="2400" b="1" i="1" dirty="0">
              <a:solidFill>
                <a:srgbClr val="FF0000"/>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9" grpId="0"/>
      <p:bldP spid="8" grpId="0"/>
      <p:bldP spid="13" grpId="0"/>
    </p:bld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48834" name="Oval 2"/>
          <p:cNvSpPr>
            <a:spLocks noChangeArrowheads="1"/>
          </p:cNvSpPr>
          <p:nvPr/>
        </p:nvSpPr>
        <p:spPr bwMode="auto">
          <a:xfrm rot="5400000">
            <a:off x="3129027" y="2678112"/>
            <a:ext cx="2990850" cy="2365375"/>
          </a:xfrm>
          <a:prstGeom prst="ellipse">
            <a:avLst/>
          </a:prstGeom>
          <a:solidFill>
            <a:srgbClr val="66FFFF"/>
          </a:solidFill>
          <a:ln w="9525">
            <a:solidFill>
              <a:srgbClr val="66FFFF"/>
            </a:solidFill>
            <a:round/>
            <a:headEnd/>
            <a:tailEnd/>
          </a:ln>
        </p:spPr>
        <p:txBody>
          <a:bodyPr wrap="none" anchor="ctr"/>
          <a:lstStyle/>
          <a:p>
            <a:endParaRPr lang="es-ES_tradnl" sz="2400">
              <a:solidFill>
                <a:srgbClr val="000000"/>
              </a:solidFill>
              <a:latin typeface="Times New Roman"/>
            </a:endParaRPr>
          </a:p>
        </p:txBody>
      </p:sp>
      <p:sp>
        <p:nvSpPr>
          <p:cNvPr id="248835" name="Text Box 3"/>
          <p:cNvSpPr txBox="1">
            <a:spLocks noChangeArrowheads="1"/>
          </p:cNvSpPr>
          <p:nvPr/>
        </p:nvSpPr>
        <p:spPr bwMode="auto">
          <a:xfrm>
            <a:off x="4320731" y="2285555"/>
            <a:ext cx="635000" cy="457200"/>
          </a:xfrm>
          <a:prstGeom prst="rect">
            <a:avLst/>
          </a:prstGeom>
          <a:noFill/>
          <a:ln w="9525">
            <a:noFill/>
            <a:miter lim="800000"/>
            <a:headEnd/>
            <a:tailEnd/>
          </a:ln>
        </p:spPr>
        <p:txBody>
          <a:bodyPr>
            <a:spAutoFit/>
          </a:bodyPr>
          <a:lstStyle/>
          <a:p>
            <a:pPr>
              <a:spcBef>
                <a:spcPct val="50000"/>
              </a:spcBef>
            </a:pPr>
            <a:r>
              <a:rPr lang="es-ES" sz="2400" b="1" dirty="0">
                <a:solidFill>
                  <a:srgbClr val="FF3300"/>
                </a:solidFill>
                <a:latin typeface="Times New Roman"/>
              </a:rPr>
              <a:t>0 h</a:t>
            </a:r>
          </a:p>
        </p:txBody>
      </p:sp>
      <p:pic>
        <p:nvPicPr>
          <p:cNvPr id="248837" name="Picture 5" descr="15644"/>
          <p:cNvPicPr>
            <a:picLocks noChangeAspect="1" noChangeArrowheads="1"/>
          </p:cNvPicPr>
          <p:nvPr/>
        </p:nvPicPr>
        <p:blipFill>
          <a:blip r:embed="rId3" cstate="print"/>
          <a:srcRect/>
          <a:stretch>
            <a:fillRect/>
          </a:stretch>
        </p:blipFill>
        <p:spPr bwMode="auto">
          <a:xfrm>
            <a:off x="4221226" y="790575"/>
            <a:ext cx="703263" cy="541337"/>
          </a:xfrm>
          <a:prstGeom prst="rect">
            <a:avLst/>
          </a:prstGeom>
          <a:noFill/>
          <a:ln w="9525">
            <a:noFill/>
            <a:miter lim="800000"/>
            <a:headEnd/>
            <a:tailEnd/>
          </a:ln>
        </p:spPr>
      </p:pic>
      <p:grpSp>
        <p:nvGrpSpPr>
          <p:cNvPr id="2" name="Group 6"/>
          <p:cNvGrpSpPr>
            <a:grpSpLocks/>
          </p:cNvGrpSpPr>
          <p:nvPr/>
        </p:nvGrpSpPr>
        <p:grpSpPr bwMode="auto">
          <a:xfrm>
            <a:off x="3544951" y="2776537"/>
            <a:ext cx="2184400" cy="2184400"/>
            <a:chOff x="2210" y="1592"/>
            <a:chExt cx="1376" cy="1376"/>
          </a:xfrm>
        </p:grpSpPr>
        <p:graphicFrame>
          <p:nvGraphicFramePr>
            <p:cNvPr id="27651" name="Object 7"/>
            <p:cNvGraphicFramePr>
              <a:graphicFrameLocks noChangeAspect="1"/>
            </p:cNvGraphicFramePr>
            <p:nvPr/>
          </p:nvGraphicFramePr>
          <p:xfrm>
            <a:off x="2210" y="1592"/>
            <a:ext cx="1376" cy="1376"/>
          </p:xfrm>
          <a:graphic>
            <a:graphicData uri="http://schemas.openxmlformats.org/presentationml/2006/ole">
              <p:oleObj spid="_x0000_s260098" name="Fotografía de Photo Editor" r:id="rId4" imgW="3048426" imgH="3048426" progId="MSPhotoEd.3">
                <p:embed/>
              </p:oleObj>
            </a:graphicData>
          </a:graphic>
        </p:graphicFrame>
        <p:sp>
          <p:nvSpPr>
            <p:cNvPr id="27671" name="Line 8"/>
            <p:cNvSpPr>
              <a:spLocks noChangeShapeType="1"/>
            </p:cNvSpPr>
            <p:nvPr/>
          </p:nvSpPr>
          <p:spPr bwMode="auto">
            <a:xfrm flipV="1">
              <a:off x="2858" y="1595"/>
              <a:ext cx="0" cy="375"/>
            </a:xfrm>
            <a:prstGeom prst="line">
              <a:avLst/>
            </a:prstGeom>
            <a:noFill/>
            <a:ln w="38100">
              <a:solidFill>
                <a:srgbClr val="FF3300"/>
              </a:solidFill>
              <a:round/>
              <a:headEnd/>
              <a:tailEnd type="triangle" w="med" len="med"/>
            </a:ln>
          </p:spPr>
          <p:txBody>
            <a:bodyPr/>
            <a:lstStyle/>
            <a:p>
              <a:endParaRPr lang="es-ES_tradnl">
                <a:solidFill>
                  <a:srgbClr val="000000"/>
                </a:solidFill>
              </a:endParaRPr>
            </a:p>
          </p:txBody>
        </p:sp>
      </p:grpSp>
      <p:sp>
        <p:nvSpPr>
          <p:cNvPr id="248841" name="Oval 9"/>
          <p:cNvSpPr>
            <a:spLocks noChangeArrowheads="1"/>
          </p:cNvSpPr>
          <p:nvPr/>
        </p:nvSpPr>
        <p:spPr bwMode="auto">
          <a:xfrm>
            <a:off x="1670114" y="895350"/>
            <a:ext cx="5962650" cy="5962650"/>
          </a:xfrm>
          <a:prstGeom prst="ellipse">
            <a:avLst/>
          </a:prstGeom>
          <a:noFill/>
          <a:ln w="9525">
            <a:solidFill>
              <a:srgbClr val="FF3300"/>
            </a:solidFill>
            <a:prstDash val="dash"/>
            <a:round/>
            <a:headEnd/>
            <a:tailEnd/>
          </a:ln>
        </p:spPr>
        <p:txBody>
          <a:bodyPr wrap="none" anchor="ctr"/>
          <a:lstStyle/>
          <a:p>
            <a:pPr algn="ctr"/>
            <a:endParaRPr lang="es-ES_tradnl" sz="2400">
              <a:solidFill>
                <a:srgbClr val="000000"/>
              </a:solidFill>
              <a:latin typeface="Times New Roman"/>
            </a:endParaRPr>
          </a:p>
        </p:txBody>
      </p:sp>
      <p:sp>
        <p:nvSpPr>
          <p:cNvPr id="248850" name="Text Box 18"/>
          <p:cNvSpPr txBox="1">
            <a:spLocks noChangeArrowheads="1"/>
          </p:cNvSpPr>
          <p:nvPr/>
        </p:nvSpPr>
        <p:spPr bwMode="auto">
          <a:xfrm>
            <a:off x="2862326" y="3638550"/>
            <a:ext cx="673100" cy="457200"/>
          </a:xfrm>
          <a:prstGeom prst="rect">
            <a:avLst/>
          </a:prstGeom>
          <a:noFill/>
          <a:ln w="9525">
            <a:noFill/>
            <a:miter lim="800000"/>
            <a:headEnd/>
            <a:tailEnd/>
          </a:ln>
        </p:spPr>
        <p:txBody>
          <a:bodyPr>
            <a:spAutoFit/>
          </a:bodyPr>
          <a:lstStyle/>
          <a:p>
            <a:pPr>
              <a:spcBef>
                <a:spcPct val="50000"/>
              </a:spcBef>
            </a:pPr>
            <a:r>
              <a:rPr lang="es-ES" sz="2400" b="1" dirty="0">
                <a:solidFill>
                  <a:srgbClr val="FF3300"/>
                </a:solidFill>
                <a:latin typeface="Times New Roman"/>
              </a:rPr>
              <a:t>6 h</a:t>
            </a:r>
          </a:p>
        </p:txBody>
      </p:sp>
      <p:sp>
        <p:nvSpPr>
          <p:cNvPr id="248851" name="Text Box 19"/>
          <p:cNvSpPr txBox="1">
            <a:spLocks noChangeArrowheads="1"/>
          </p:cNvSpPr>
          <p:nvPr/>
        </p:nvSpPr>
        <p:spPr bwMode="auto">
          <a:xfrm>
            <a:off x="4210114" y="4995862"/>
            <a:ext cx="736600" cy="457200"/>
          </a:xfrm>
          <a:prstGeom prst="rect">
            <a:avLst/>
          </a:prstGeom>
          <a:noFill/>
          <a:ln w="9525">
            <a:noFill/>
            <a:miter lim="800000"/>
            <a:headEnd/>
            <a:tailEnd/>
          </a:ln>
        </p:spPr>
        <p:txBody>
          <a:bodyPr>
            <a:spAutoFit/>
          </a:bodyPr>
          <a:lstStyle/>
          <a:p>
            <a:pPr>
              <a:spcBef>
                <a:spcPct val="50000"/>
              </a:spcBef>
            </a:pPr>
            <a:r>
              <a:rPr lang="es-ES" sz="2400" b="1" dirty="0">
                <a:solidFill>
                  <a:srgbClr val="FF3300"/>
                </a:solidFill>
                <a:latin typeface="Times New Roman"/>
              </a:rPr>
              <a:t>12 h</a:t>
            </a:r>
          </a:p>
        </p:txBody>
      </p:sp>
      <p:sp>
        <p:nvSpPr>
          <p:cNvPr id="248852" name="Text Box 20"/>
          <p:cNvSpPr txBox="1">
            <a:spLocks noChangeArrowheads="1"/>
          </p:cNvSpPr>
          <p:nvPr/>
        </p:nvSpPr>
        <p:spPr bwMode="auto">
          <a:xfrm>
            <a:off x="5886704" y="3654488"/>
            <a:ext cx="736600" cy="457200"/>
          </a:xfrm>
          <a:prstGeom prst="rect">
            <a:avLst/>
          </a:prstGeom>
          <a:noFill/>
          <a:ln w="9525">
            <a:noFill/>
            <a:miter lim="800000"/>
            <a:headEnd/>
            <a:tailEnd/>
          </a:ln>
        </p:spPr>
        <p:txBody>
          <a:bodyPr>
            <a:spAutoFit/>
          </a:bodyPr>
          <a:lstStyle/>
          <a:p>
            <a:pPr>
              <a:spcBef>
                <a:spcPct val="50000"/>
              </a:spcBef>
            </a:pPr>
            <a:r>
              <a:rPr lang="es-ES" sz="2400" b="1" dirty="0">
                <a:solidFill>
                  <a:srgbClr val="FF3300"/>
                </a:solidFill>
                <a:latin typeface="Times New Roman"/>
              </a:rPr>
              <a:t>18 h</a:t>
            </a:r>
          </a:p>
        </p:txBody>
      </p:sp>
      <p:sp>
        <p:nvSpPr>
          <p:cNvPr id="248853" name="Text Box 21"/>
          <p:cNvSpPr txBox="1">
            <a:spLocks noChangeArrowheads="1"/>
          </p:cNvSpPr>
          <p:nvPr/>
        </p:nvSpPr>
        <p:spPr bwMode="auto">
          <a:xfrm>
            <a:off x="4176776" y="2022475"/>
            <a:ext cx="990600" cy="457200"/>
          </a:xfrm>
          <a:prstGeom prst="rect">
            <a:avLst/>
          </a:prstGeom>
          <a:noFill/>
          <a:ln w="9525">
            <a:noFill/>
            <a:miter lim="800000"/>
            <a:headEnd/>
            <a:tailEnd/>
          </a:ln>
        </p:spPr>
        <p:txBody>
          <a:bodyPr>
            <a:spAutoFit/>
          </a:bodyPr>
          <a:lstStyle/>
          <a:p>
            <a:pPr>
              <a:spcBef>
                <a:spcPct val="50000"/>
              </a:spcBef>
            </a:pPr>
            <a:r>
              <a:rPr lang="es-ES" sz="2400" b="1" dirty="0">
                <a:solidFill>
                  <a:srgbClr val="FF3300"/>
                </a:solidFill>
                <a:latin typeface="Times New Roman"/>
              </a:rPr>
              <a:t>24 h</a:t>
            </a:r>
          </a:p>
        </p:txBody>
      </p:sp>
      <p:sp>
        <p:nvSpPr>
          <p:cNvPr id="248854" name="Text Box 22"/>
          <p:cNvSpPr txBox="1">
            <a:spLocks noChangeArrowheads="1"/>
          </p:cNvSpPr>
          <p:nvPr/>
        </p:nvSpPr>
        <p:spPr bwMode="auto">
          <a:xfrm>
            <a:off x="633985" y="2266950"/>
            <a:ext cx="1341120" cy="461665"/>
          </a:xfrm>
          <a:prstGeom prst="rect">
            <a:avLst/>
          </a:prstGeom>
          <a:noFill/>
          <a:ln w="9525">
            <a:noFill/>
            <a:miter lim="800000"/>
            <a:headEnd/>
            <a:tailEnd/>
          </a:ln>
        </p:spPr>
        <p:txBody>
          <a:bodyPr wrap="square">
            <a:spAutoFit/>
          </a:bodyPr>
          <a:lstStyle/>
          <a:p>
            <a:pPr>
              <a:spcBef>
                <a:spcPct val="50000"/>
              </a:spcBef>
            </a:pPr>
            <a:r>
              <a:rPr lang="es-ES" sz="2400" b="1" dirty="0">
                <a:solidFill>
                  <a:srgbClr val="FF3300"/>
                </a:solidFill>
                <a:latin typeface="Times New Roman"/>
              </a:rPr>
              <a:t>24 h 50’</a:t>
            </a:r>
          </a:p>
        </p:txBody>
      </p:sp>
      <p:sp>
        <p:nvSpPr>
          <p:cNvPr id="14" name="13 CuadroTexto"/>
          <p:cNvSpPr txBox="1"/>
          <p:nvPr/>
        </p:nvSpPr>
        <p:spPr>
          <a:xfrm>
            <a:off x="0" y="0"/>
            <a:ext cx="9144000" cy="461665"/>
          </a:xfrm>
          <a:prstGeom prst="rect">
            <a:avLst/>
          </a:prstGeom>
          <a:solidFill>
            <a:schemeClr val="accent6"/>
          </a:solidFill>
        </p:spPr>
        <p:txBody>
          <a:bodyPr wrap="square" rtlCol="0">
            <a:spAutoFit/>
          </a:bodyPr>
          <a:lstStyle/>
          <a:p>
            <a:pPr algn="ctr"/>
            <a:r>
              <a:rPr lang="es-ES_tradnl" sz="2400" b="1" dirty="0" smtClean="0">
                <a:solidFill>
                  <a:schemeClr val="bg1"/>
                </a:solidFill>
                <a:latin typeface="Calibri" pitchFamily="34" charset="0"/>
                <a:cs typeface="Calibri" pitchFamily="34" charset="0"/>
              </a:rPr>
              <a:t>Conclusión gráfica</a:t>
            </a:r>
            <a:endParaRPr lang="es-ES_tradnl" sz="2400" b="1" dirty="0">
              <a:solidFill>
                <a:schemeClr val="bg1"/>
              </a:solidFill>
              <a:latin typeface="Calibri" pitchFamily="34" charset="0"/>
              <a:cs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withEffect">
                                  <p:stCondLst>
                                    <p:cond delay="0"/>
                                  </p:stCondLst>
                                  <p:childTnLst>
                                    <p:set>
                                      <p:cBhvr>
                                        <p:cTn id="6" dur="1" fill="hold">
                                          <p:stCondLst>
                                            <p:cond delay="0"/>
                                          </p:stCondLst>
                                        </p:cTn>
                                        <p:tgtEl>
                                          <p:spTgt spid="24883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884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0" presetClass="path" presetSubtype="0" fill="hold" nodeType="clickEffect">
                                  <p:stCondLst>
                                    <p:cond delay="0"/>
                                  </p:stCondLst>
                                  <p:childTnLst>
                                    <p:animMotion origin="layout" path="M -0.00278 2.38668E-6 C -0.01858 -0.0007 -0.03438 -0.00139 -0.05209 0.0037 C -0.06979 0.00879 -0.09098 0.01942 -0.10938 0.03029 C -0.12778 0.04116 -0.14757 0.0555 -0.16285 0.06938 C -0.17813 0.08325 -0.19098 0.10014 -0.20139 0.11378 C -0.21181 0.12743 -0.21771 0.1383 -0.22552 0.15102 C -0.23334 0.16373 -0.2408 0.17437 -0.24809 0.1901 C -0.25538 0.20583 -0.2658 0.23589 -0.26945 0.24514 " pathEditMode="relative" rAng="0" ptsTypes="aaaaaaaA">
                                      <p:cBhvr>
                                        <p:cTn id="12" dur="20000" fill="hold"/>
                                        <p:tgtEl>
                                          <p:spTgt spid="248837"/>
                                        </p:tgtEl>
                                        <p:attrNameLst>
                                          <p:attrName>ppt_x</p:attrName>
                                          <p:attrName>ppt_y</p:attrName>
                                        </p:attrNameLst>
                                      </p:cBhvr>
                                      <p:rCtr x="-133" y="122"/>
                                    </p:animMotion>
                                  </p:childTnLst>
                                </p:cTn>
                              </p:par>
                              <p:par>
                                <p:cTn id="13" presetID="1" presetClass="exit" presetSubtype="0" fill="hold" grpId="0" nodeType="withEffect">
                                  <p:stCondLst>
                                    <p:cond delay="0"/>
                                  </p:stCondLst>
                                  <p:childTnLst>
                                    <p:set>
                                      <p:cBhvr>
                                        <p:cTn id="14" dur="1" fill="hold">
                                          <p:stCondLst>
                                            <p:cond delay="0"/>
                                          </p:stCondLst>
                                        </p:cTn>
                                        <p:tgtEl>
                                          <p:spTgt spid="248835"/>
                                        </p:tgtEl>
                                        <p:attrNameLst>
                                          <p:attrName>style.visibility</p:attrName>
                                        </p:attrNameLst>
                                      </p:cBhvr>
                                      <p:to>
                                        <p:strVal val="hidden"/>
                                      </p:to>
                                    </p:set>
                                  </p:childTnLst>
                                </p:cTn>
                              </p:par>
                              <p:par>
                                <p:cTn id="15" presetID="8" presetClass="emph" presetSubtype="0" fill="hold" nodeType="withEffect">
                                  <p:stCondLst>
                                    <p:cond delay="0"/>
                                  </p:stCondLst>
                                  <p:childTnLst>
                                    <p:animRot by="-3900000">
                                      <p:cBhvr>
                                        <p:cTn id="16" dur="20000" fill="hold"/>
                                        <p:tgtEl>
                                          <p:spTgt spid="248837"/>
                                        </p:tgtEl>
                                        <p:attrNameLst>
                                          <p:attrName>r</p:attrName>
                                        </p:attrNameLst>
                                      </p:cBhvr>
                                    </p:animRot>
                                  </p:childTnLst>
                                </p:cTn>
                              </p:par>
                              <p:par>
                                <p:cTn id="17" presetID="8" presetClass="emph" presetSubtype="0" fill="hold" nodeType="withEffect">
                                  <p:stCondLst>
                                    <p:cond delay="0"/>
                                  </p:stCondLst>
                                  <p:childTnLst>
                                    <p:animRot by="-25500000">
                                      <p:cBhvr>
                                        <p:cTn id="18" dur="20000" fill="hold"/>
                                        <p:tgtEl>
                                          <p:spTgt spid="2"/>
                                        </p:tgtEl>
                                        <p:attrNameLst>
                                          <p:attrName>r</p:attrName>
                                        </p:attrNameLst>
                                      </p:cBhvr>
                                    </p:animRot>
                                  </p:childTnLst>
                                </p:cTn>
                              </p:par>
                              <p:par>
                                <p:cTn id="19" presetID="8" presetClass="emph" presetSubtype="0" fill="hold" grpId="0" nodeType="withEffect">
                                  <p:stCondLst>
                                    <p:cond delay="0"/>
                                  </p:stCondLst>
                                  <p:childTnLst>
                                    <p:animRot by="-3900000">
                                      <p:cBhvr>
                                        <p:cTn id="20" dur="20000" fill="hold"/>
                                        <p:tgtEl>
                                          <p:spTgt spid="248834"/>
                                        </p:tgtEl>
                                        <p:attrNameLst>
                                          <p:attrName>r</p:attrName>
                                        </p:attrNameLst>
                                      </p:cBhvr>
                                    </p:animRot>
                                  </p:childTnLst>
                                </p:cTn>
                              </p:par>
                              <p:par>
                                <p:cTn id="21" presetID="1" presetClass="entr" presetSubtype="0" fill="hold" grpId="0" nodeType="withEffect">
                                  <p:stCondLst>
                                    <p:cond delay="3500"/>
                                  </p:stCondLst>
                                  <p:childTnLst>
                                    <p:set>
                                      <p:cBhvr>
                                        <p:cTn id="22" dur="1" fill="hold">
                                          <p:stCondLst>
                                            <p:cond delay="0"/>
                                          </p:stCondLst>
                                        </p:cTn>
                                        <p:tgtEl>
                                          <p:spTgt spid="248850"/>
                                        </p:tgtEl>
                                        <p:attrNameLst>
                                          <p:attrName>style.visibility</p:attrName>
                                        </p:attrNameLst>
                                      </p:cBhvr>
                                      <p:to>
                                        <p:strVal val="visible"/>
                                      </p:to>
                                    </p:set>
                                  </p:childTnLst>
                                </p:cTn>
                              </p:par>
                              <p:par>
                                <p:cTn id="23" presetID="1" presetClass="exit" presetSubtype="0" fill="hold" nodeType="withEffect">
                                  <p:stCondLst>
                                    <p:cond delay="5500"/>
                                  </p:stCondLst>
                                  <p:childTnLst>
                                    <p:set>
                                      <p:cBhvr>
                                        <p:cTn id="24" dur="1" fill="hold">
                                          <p:stCondLst>
                                            <p:cond delay="0"/>
                                          </p:stCondLst>
                                        </p:cTn>
                                        <p:tgtEl>
                                          <p:spTgt spid="248850"/>
                                        </p:tgtEl>
                                        <p:attrNameLst>
                                          <p:attrName>style.visibility</p:attrName>
                                        </p:attrNameLst>
                                      </p:cBhvr>
                                      <p:to>
                                        <p:strVal val="hidden"/>
                                      </p:to>
                                    </p:set>
                                  </p:childTnLst>
                                </p:cTn>
                              </p:par>
                              <p:par>
                                <p:cTn id="25" presetID="1" presetClass="entr" presetSubtype="0" fill="hold" grpId="0" nodeType="withEffect">
                                  <p:stCondLst>
                                    <p:cond delay="7500"/>
                                  </p:stCondLst>
                                  <p:childTnLst>
                                    <p:set>
                                      <p:cBhvr>
                                        <p:cTn id="26" dur="1" fill="hold">
                                          <p:stCondLst>
                                            <p:cond delay="0"/>
                                          </p:stCondLst>
                                        </p:cTn>
                                        <p:tgtEl>
                                          <p:spTgt spid="248851"/>
                                        </p:tgtEl>
                                        <p:attrNameLst>
                                          <p:attrName>style.visibility</p:attrName>
                                        </p:attrNameLst>
                                      </p:cBhvr>
                                      <p:to>
                                        <p:strVal val="visible"/>
                                      </p:to>
                                    </p:set>
                                  </p:childTnLst>
                                </p:cTn>
                              </p:par>
                              <p:par>
                                <p:cTn id="27" presetID="1" presetClass="exit" presetSubtype="0" fill="hold" nodeType="withEffect">
                                  <p:stCondLst>
                                    <p:cond delay="9000"/>
                                  </p:stCondLst>
                                  <p:childTnLst>
                                    <p:set>
                                      <p:cBhvr>
                                        <p:cTn id="28" dur="1" fill="hold">
                                          <p:stCondLst>
                                            <p:cond delay="0"/>
                                          </p:stCondLst>
                                        </p:cTn>
                                        <p:tgtEl>
                                          <p:spTgt spid="248851"/>
                                        </p:tgtEl>
                                        <p:attrNameLst>
                                          <p:attrName>style.visibility</p:attrName>
                                        </p:attrNameLst>
                                      </p:cBhvr>
                                      <p:to>
                                        <p:strVal val="hidden"/>
                                      </p:to>
                                    </p:set>
                                  </p:childTnLst>
                                </p:cTn>
                              </p:par>
                              <p:par>
                                <p:cTn id="29" presetID="1" presetClass="entr" presetSubtype="0" fill="hold" nodeType="withEffect">
                                  <p:stCondLst>
                                    <p:cond delay="12000"/>
                                  </p:stCondLst>
                                  <p:childTnLst>
                                    <p:set>
                                      <p:cBhvr>
                                        <p:cTn id="30" dur="1" fill="hold">
                                          <p:stCondLst>
                                            <p:cond delay="0"/>
                                          </p:stCondLst>
                                        </p:cTn>
                                        <p:tgtEl>
                                          <p:spTgt spid="248852"/>
                                        </p:tgtEl>
                                        <p:attrNameLst>
                                          <p:attrName>style.visibility</p:attrName>
                                        </p:attrNameLst>
                                      </p:cBhvr>
                                      <p:to>
                                        <p:strVal val="visible"/>
                                      </p:to>
                                    </p:set>
                                  </p:childTnLst>
                                </p:cTn>
                              </p:par>
                              <p:par>
                                <p:cTn id="31" presetID="1" presetClass="exit" presetSubtype="0" fill="hold" nodeType="withEffect">
                                  <p:stCondLst>
                                    <p:cond delay="13000"/>
                                  </p:stCondLst>
                                  <p:childTnLst>
                                    <p:set>
                                      <p:cBhvr>
                                        <p:cTn id="32" dur="1" fill="hold">
                                          <p:stCondLst>
                                            <p:cond delay="0"/>
                                          </p:stCondLst>
                                        </p:cTn>
                                        <p:tgtEl>
                                          <p:spTgt spid="248852"/>
                                        </p:tgtEl>
                                        <p:attrNameLst>
                                          <p:attrName>style.visibility</p:attrName>
                                        </p:attrNameLst>
                                      </p:cBhvr>
                                      <p:to>
                                        <p:strVal val="hidden"/>
                                      </p:to>
                                    </p:set>
                                  </p:childTnLst>
                                </p:cTn>
                              </p:par>
                              <p:par>
                                <p:cTn id="33" presetID="1" presetClass="entr" presetSubtype="0" fill="hold" nodeType="withEffect">
                                  <p:stCondLst>
                                    <p:cond delay="17000"/>
                                  </p:stCondLst>
                                  <p:childTnLst>
                                    <p:set>
                                      <p:cBhvr>
                                        <p:cTn id="34" dur="1" fill="hold">
                                          <p:stCondLst>
                                            <p:cond delay="0"/>
                                          </p:stCondLst>
                                        </p:cTn>
                                        <p:tgtEl>
                                          <p:spTgt spid="248853"/>
                                        </p:tgtEl>
                                        <p:attrNameLst>
                                          <p:attrName>style.visibility</p:attrName>
                                        </p:attrNameLst>
                                      </p:cBhvr>
                                      <p:to>
                                        <p:strVal val="visible"/>
                                      </p:to>
                                    </p:set>
                                  </p:childTnLst>
                                </p:cTn>
                              </p:par>
                              <p:par>
                                <p:cTn id="35" presetID="1" presetClass="exit" presetSubtype="0" fill="hold" nodeType="withEffect">
                                  <p:stCondLst>
                                    <p:cond delay="18500"/>
                                  </p:stCondLst>
                                  <p:childTnLst>
                                    <p:set>
                                      <p:cBhvr>
                                        <p:cTn id="36" dur="1" fill="hold">
                                          <p:stCondLst>
                                            <p:cond delay="0"/>
                                          </p:stCondLst>
                                        </p:cTn>
                                        <p:tgtEl>
                                          <p:spTgt spid="248853"/>
                                        </p:tgtEl>
                                        <p:attrNameLst>
                                          <p:attrName>style.visibility</p:attrName>
                                        </p:attrNameLst>
                                      </p:cBhvr>
                                      <p:to>
                                        <p:strVal val="hidden"/>
                                      </p:to>
                                    </p:set>
                                  </p:childTnLst>
                                </p:cTn>
                              </p:par>
                            </p:childTnLst>
                          </p:cTn>
                        </p:par>
                        <p:par>
                          <p:cTn id="37" fill="hold">
                            <p:stCondLst>
                              <p:cond delay="20000"/>
                            </p:stCondLst>
                            <p:childTnLst>
                              <p:par>
                                <p:cTn id="38" presetID="1" presetClass="entr" presetSubtype="0" fill="hold" nodeType="afterEffect">
                                  <p:stCondLst>
                                    <p:cond delay="0"/>
                                  </p:stCondLst>
                                  <p:childTnLst>
                                    <p:set>
                                      <p:cBhvr>
                                        <p:cTn id="39" dur="1" fill="hold">
                                          <p:stCondLst>
                                            <p:cond delay="0"/>
                                          </p:stCondLst>
                                        </p:cTn>
                                        <p:tgtEl>
                                          <p:spTgt spid="2488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8834" grpId="0" animBg="1"/>
      <p:bldP spid="248835" grpId="0"/>
      <p:bldP spid="248835" grpId="1"/>
      <p:bldP spid="248841" grpId="0" animBg="1"/>
      <p:bldP spid="248850" grpId="0"/>
      <p:bldP spid="248851"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D9D9D9"/>
        </a:solidFill>
        <a:effectLst/>
      </p:bgPr>
    </p:bg>
    <p:spTree>
      <p:nvGrpSpPr>
        <p:cNvPr id="1" name=""/>
        <p:cNvGrpSpPr/>
        <p:nvPr/>
      </p:nvGrpSpPr>
      <p:grpSpPr>
        <a:xfrm>
          <a:off x="0" y="0"/>
          <a:ext cx="0" cy="0"/>
          <a:chOff x="0" y="0"/>
          <a:chExt cx="0" cy="0"/>
        </a:xfrm>
      </p:grpSpPr>
      <p:sp>
        <p:nvSpPr>
          <p:cNvPr id="94210" name="Oval 2"/>
          <p:cNvSpPr>
            <a:spLocks noChangeArrowheads="1"/>
          </p:cNvSpPr>
          <p:nvPr/>
        </p:nvSpPr>
        <p:spPr bwMode="auto">
          <a:xfrm>
            <a:off x="2444750" y="733425"/>
            <a:ext cx="4078288" cy="4078288"/>
          </a:xfrm>
          <a:prstGeom prst="ellipse">
            <a:avLst/>
          </a:prstGeom>
          <a:noFill/>
          <a:ln w="9525">
            <a:solidFill>
              <a:schemeClr val="tx1"/>
            </a:solidFill>
            <a:prstDash val="dash"/>
            <a:round/>
            <a:headEnd/>
            <a:tailEnd/>
          </a:ln>
        </p:spPr>
        <p:txBody>
          <a:bodyPr wrap="none" anchor="ctr"/>
          <a:lstStyle/>
          <a:p>
            <a:endParaRPr lang="es-ES_tradnl" sz="2400">
              <a:solidFill>
                <a:srgbClr val="000000"/>
              </a:solidFill>
              <a:latin typeface="Times New Roman" pitchFamily="18" charset="0"/>
            </a:endParaRPr>
          </a:p>
        </p:txBody>
      </p:sp>
      <p:grpSp>
        <p:nvGrpSpPr>
          <p:cNvPr id="2" name="Group 3"/>
          <p:cNvGrpSpPr>
            <a:grpSpLocks/>
          </p:cNvGrpSpPr>
          <p:nvPr/>
        </p:nvGrpSpPr>
        <p:grpSpPr bwMode="auto">
          <a:xfrm>
            <a:off x="1241425" y="876300"/>
            <a:ext cx="2076450" cy="5716588"/>
            <a:chOff x="782" y="552"/>
            <a:chExt cx="1308" cy="3601"/>
          </a:xfrm>
        </p:grpSpPr>
        <p:grpSp>
          <p:nvGrpSpPr>
            <p:cNvPr id="3165" name="Group 4"/>
            <p:cNvGrpSpPr>
              <a:grpSpLocks/>
            </p:cNvGrpSpPr>
            <p:nvPr/>
          </p:nvGrpSpPr>
          <p:grpSpPr bwMode="auto">
            <a:xfrm>
              <a:off x="1500" y="552"/>
              <a:ext cx="590" cy="589"/>
              <a:chOff x="1500" y="552"/>
              <a:chExt cx="590" cy="589"/>
            </a:xfrm>
          </p:grpSpPr>
          <p:grpSp>
            <p:nvGrpSpPr>
              <p:cNvPr id="3171" name="Group 5"/>
              <p:cNvGrpSpPr>
                <a:grpSpLocks/>
              </p:cNvGrpSpPr>
              <p:nvPr/>
            </p:nvGrpSpPr>
            <p:grpSpPr bwMode="auto">
              <a:xfrm rot="-3075302">
                <a:off x="1656" y="707"/>
                <a:ext cx="435" cy="433"/>
                <a:chOff x="1307" y="794"/>
                <a:chExt cx="537" cy="534"/>
              </a:xfrm>
            </p:grpSpPr>
            <p:sp>
              <p:nvSpPr>
                <p:cNvPr id="3173" name="Oval 6"/>
                <p:cNvSpPr>
                  <a:spLocks noChangeArrowheads="1"/>
                </p:cNvSpPr>
                <p:nvPr/>
              </p:nvSpPr>
              <p:spPr bwMode="auto">
                <a:xfrm rot="5400000" flipV="1">
                  <a:off x="1310" y="794"/>
                  <a:ext cx="534" cy="534"/>
                </a:xfrm>
                <a:prstGeom prst="ellipse">
                  <a:avLst/>
                </a:prstGeom>
                <a:solidFill>
                  <a:schemeClr val="bg1"/>
                </a:solidFill>
                <a:ln w="9525">
                  <a:solidFill>
                    <a:schemeClr val="tx1"/>
                  </a:solidFill>
                  <a:round/>
                  <a:headEnd/>
                  <a:tailEnd/>
                </a:ln>
              </p:spPr>
              <p:txBody>
                <a:bodyPr rot="10800000" wrap="none" anchor="ctr"/>
                <a:lstStyle/>
                <a:p>
                  <a:pPr algn="ctr"/>
                  <a:endParaRPr lang="es-ES_tradnl" sz="2400">
                    <a:solidFill>
                      <a:srgbClr val="FFFFFF"/>
                    </a:solidFill>
                    <a:latin typeface="Times New Roman" pitchFamily="18" charset="0"/>
                  </a:endParaRPr>
                </a:p>
              </p:txBody>
            </p:sp>
            <p:sp>
              <p:nvSpPr>
                <p:cNvPr id="3174" name="AutoShape 7"/>
                <p:cNvSpPr>
                  <a:spLocks noChangeArrowheads="1"/>
                </p:cNvSpPr>
                <p:nvPr/>
              </p:nvSpPr>
              <p:spPr bwMode="auto">
                <a:xfrm rot="5400000" flipV="1">
                  <a:off x="1450" y="652"/>
                  <a:ext cx="248" cy="533"/>
                </a:xfrm>
                <a:prstGeom prst="moon">
                  <a:avLst>
                    <a:gd name="adj" fmla="val 87500"/>
                  </a:avLst>
                </a:prstGeom>
                <a:solidFill>
                  <a:schemeClr val="tx1"/>
                </a:solidFill>
                <a:ln w="9525">
                  <a:solidFill>
                    <a:schemeClr val="tx1"/>
                  </a:solidFill>
                  <a:miter lim="800000"/>
                  <a:headEnd/>
                  <a:tailEnd/>
                </a:ln>
              </p:spPr>
              <p:txBody>
                <a:bodyPr rot="10800000" wrap="none" anchor="ctr"/>
                <a:lstStyle/>
                <a:p>
                  <a:pPr algn="ctr"/>
                  <a:endParaRPr lang="es-ES_tradnl" sz="2400">
                    <a:solidFill>
                      <a:srgbClr val="FFFFFF"/>
                    </a:solidFill>
                    <a:latin typeface="Times New Roman" pitchFamily="18" charset="0"/>
                  </a:endParaRPr>
                </a:p>
              </p:txBody>
            </p:sp>
          </p:grpSp>
          <p:sp>
            <p:nvSpPr>
              <p:cNvPr id="3172" name="Text Box 8"/>
              <p:cNvSpPr txBox="1">
                <a:spLocks noChangeArrowheads="1"/>
              </p:cNvSpPr>
              <p:nvPr/>
            </p:nvSpPr>
            <p:spPr bwMode="auto">
              <a:xfrm>
                <a:off x="1500" y="552"/>
                <a:ext cx="264" cy="288"/>
              </a:xfrm>
              <a:prstGeom prst="rect">
                <a:avLst/>
              </a:prstGeom>
              <a:noFill/>
              <a:ln w="9525">
                <a:noFill/>
                <a:miter lim="800000"/>
                <a:headEnd/>
                <a:tailEnd/>
              </a:ln>
            </p:spPr>
            <p:txBody>
              <a:bodyPr>
                <a:spAutoFit/>
              </a:bodyPr>
              <a:lstStyle/>
              <a:p>
                <a:pPr>
                  <a:spcBef>
                    <a:spcPct val="50000"/>
                  </a:spcBef>
                </a:pPr>
                <a:r>
                  <a:rPr lang="es-ES_tradnl" sz="2400" b="1">
                    <a:solidFill>
                      <a:srgbClr val="000000"/>
                    </a:solidFill>
                    <a:latin typeface="Times New Roman" pitchFamily="18" charset="0"/>
                  </a:rPr>
                  <a:t>2</a:t>
                </a:r>
              </a:p>
            </p:txBody>
          </p:sp>
        </p:grpSp>
        <p:grpSp>
          <p:nvGrpSpPr>
            <p:cNvPr id="3166" name="Group 9"/>
            <p:cNvGrpSpPr>
              <a:grpSpLocks/>
            </p:cNvGrpSpPr>
            <p:nvPr/>
          </p:nvGrpSpPr>
          <p:grpSpPr bwMode="auto">
            <a:xfrm>
              <a:off x="782" y="3496"/>
              <a:ext cx="390" cy="657"/>
              <a:chOff x="913" y="3420"/>
              <a:chExt cx="433" cy="733"/>
            </a:xfrm>
          </p:grpSpPr>
          <p:grpSp>
            <p:nvGrpSpPr>
              <p:cNvPr id="3167" name="Group 10"/>
              <p:cNvGrpSpPr>
                <a:grpSpLocks/>
              </p:cNvGrpSpPr>
              <p:nvPr/>
            </p:nvGrpSpPr>
            <p:grpSpPr bwMode="auto">
              <a:xfrm rot="-3075302">
                <a:off x="912" y="3719"/>
                <a:ext cx="435" cy="433"/>
                <a:chOff x="1307" y="794"/>
                <a:chExt cx="537" cy="534"/>
              </a:xfrm>
            </p:grpSpPr>
            <p:sp>
              <p:nvSpPr>
                <p:cNvPr id="3169" name="Oval 11"/>
                <p:cNvSpPr>
                  <a:spLocks noChangeArrowheads="1"/>
                </p:cNvSpPr>
                <p:nvPr/>
              </p:nvSpPr>
              <p:spPr bwMode="auto">
                <a:xfrm rot="5400000" flipV="1">
                  <a:off x="1310" y="794"/>
                  <a:ext cx="534" cy="534"/>
                </a:xfrm>
                <a:prstGeom prst="ellipse">
                  <a:avLst/>
                </a:prstGeom>
                <a:solidFill>
                  <a:schemeClr val="bg1"/>
                </a:solidFill>
                <a:ln w="9525">
                  <a:solidFill>
                    <a:schemeClr val="tx1"/>
                  </a:solidFill>
                  <a:round/>
                  <a:headEnd/>
                  <a:tailEnd/>
                </a:ln>
              </p:spPr>
              <p:txBody>
                <a:bodyPr rot="10800000" wrap="none" anchor="ctr"/>
                <a:lstStyle/>
                <a:p>
                  <a:pPr algn="ctr"/>
                  <a:endParaRPr lang="es-ES_tradnl" sz="2400">
                    <a:solidFill>
                      <a:srgbClr val="FFFFFF"/>
                    </a:solidFill>
                    <a:latin typeface="Times New Roman" pitchFamily="18" charset="0"/>
                  </a:endParaRPr>
                </a:p>
              </p:txBody>
            </p:sp>
            <p:sp>
              <p:nvSpPr>
                <p:cNvPr id="3170" name="AutoShape 12"/>
                <p:cNvSpPr>
                  <a:spLocks noChangeArrowheads="1"/>
                </p:cNvSpPr>
                <p:nvPr/>
              </p:nvSpPr>
              <p:spPr bwMode="auto">
                <a:xfrm rot="5400000" flipV="1">
                  <a:off x="1450" y="652"/>
                  <a:ext cx="248" cy="533"/>
                </a:xfrm>
                <a:prstGeom prst="moon">
                  <a:avLst>
                    <a:gd name="adj" fmla="val 87500"/>
                  </a:avLst>
                </a:prstGeom>
                <a:solidFill>
                  <a:schemeClr val="tx1"/>
                </a:solidFill>
                <a:ln w="9525">
                  <a:solidFill>
                    <a:schemeClr val="tx1"/>
                  </a:solidFill>
                  <a:miter lim="800000"/>
                  <a:headEnd/>
                  <a:tailEnd/>
                </a:ln>
              </p:spPr>
              <p:txBody>
                <a:bodyPr rot="10800000" wrap="none" anchor="ctr"/>
                <a:lstStyle/>
                <a:p>
                  <a:pPr algn="ctr"/>
                  <a:endParaRPr lang="es-ES_tradnl" sz="2400">
                    <a:solidFill>
                      <a:srgbClr val="FFFFFF"/>
                    </a:solidFill>
                    <a:latin typeface="Times New Roman" pitchFamily="18" charset="0"/>
                  </a:endParaRPr>
                </a:p>
              </p:txBody>
            </p:sp>
          </p:grpSp>
          <p:sp>
            <p:nvSpPr>
              <p:cNvPr id="3168" name="Text Box 13"/>
              <p:cNvSpPr txBox="1">
                <a:spLocks noChangeArrowheads="1"/>
              </p:cNvSpPr>
              <p:nvPr/>
            </p:nvSpPr>
            <p:spPr bwMode="auto">
              <a:xfrm>
                <a:off x="996" y="3420"/>
                <a:ext cx="265" cy="322"/>
              </a:xfrm>
              <a:prstGeom prst="rect">
                <a:avLst/>
              </a:prstGeom>
              <a:noFill/>
              <a:ln w="9525">
                <a:noFill/>
                <a:miter lim="800000"/>
                <a:headEnd/>
                <a:tailEnd/>
              </a:ln>
            </p:spPr>
            <p:txBody>
              <a:bodyPr>
                <a:spAutoFit/>
              </a:bodyPr>
              <a:lstStyle/>
              <a:p>
                <a:pPr>
                  <a:spcBef>
                    <a:spcPct val="50000"/>
                  </a:spcBef>
                </a:pPr>
                <a:r>
                  <a:rPr lang="es-ES_tradnl" sz="2400" b="1">
                    <a:solidFill>
                      <a:srgbClr val="000000"/>
                    </a:solidFill>
                    <a:latin typeface="Times New Roman" pitchFamily="18" charset="0"/>
                  </a:rPr>
                  <a:t>2</a:t>
                </a:r>
              </a:p>
            </p:txBody>
          </p:sp>
        </p:grpSp>
      </p:grpSp>
      <p:grpSp>
        <p:nvGrpSpPr>
          <p:cNvPr id="7" name="Group 14"/>
          <p:cNvGrpSpPr>
            <a:grpSpLocks/>
          </p:cNvGrpSpPr>
          <p:nvPr/>
        </p:nvGrpSpPr>
        <p:grpSpPr bwMode="auto">
          <a:xfrm>
            <a:off x="1790700" y="2493963"/>
            <a:ext cx="1063625" cy="4103687"/>
            <a:chOff x="1128" y="1571"/>
            <a:chExt cx="670" cy="2585"/>
          </a:xfrm>
        </p:grpSpPr>
        <p:grpSp>
          <p:nvGrpSpPr>
            <p:cNvPr id="3155" name="Group 15"/>
            <p:cNvGrpSpPr>
              <a:grpSpLocks/>
            </p:cNvGrpSpPr>
            <p:nvPr/>
          </p:nvGrpSpPr>
          <p:grpSpPr bwMode="auto">
            <a:xfrm>
              <a:off x="1128" y="1571"/>
              <a:ext cx="663" cy="437"/>
              <a:chOff x="1128" y="1571"/>
              <a:chExt cx="663" cy="437"/>
            </a:xfrm>
          </p:grpSpPr>
          <p:grpSp>
            <p:nvGrpSpPr>
              <p:cNvPr id="3" name="Group 16"/>
              <p:cNvGrpSpPr>
                <a:grpSpLocks/>
              </p:cNvGrpSpPr>
              <p:nvPr/>
            </p:nvGrpSpPr>
            <p:grpSpPr bwMode="auto">
              <a:xfrm>
                <a:off x="1358" y="1571"/>
                <a:ext cx="433" cy="437"/>
                <a:chOff x="928" y="1847"/>
                <a:chExt cx="534" cy="539"/>
              </a:xfrm>
            </p:grpSpPr>
            <p:sp>
              <p:nvSpPr>
                <p:cNvPr id="3163" name="Oval 17"/>
                <p:cNvSpPr>
                  <a:spLocks noChangeArrowheads="1"/>
                </p:cNvSpPr>
                <p:nvPr/>
              </p:nvSpPr>
              <p:spPr bwMode="auto">
                <a:xfrm rot="-192760">
                  <a:off x="928" y="1847"/>
                  <a:ext cx="534" cy="534"/>
                </a:xfrm>
                <a:prstGeom prst="ellipse">
                  <a:avLst/>
                </a:prstGeom>
                <a:solidFill>
                  <a:schemeClr val="bg1"/>
                </a:solidFill>
                <a:ln w="9525">
                  <a:solidFill>
                    <a:schemeClr val="tx1"/>
                  </a:solidFill>
                  <a:round/>
                  <a:headEnd/>
                  <a:tailEnd/>
                </a:ln>
              </p:spPr>
              <p:txBody>
                <a:bodyPr wrap="none" anchor="ctr"/>
                <a:lstStyle/>
                <a:p>
                  <a:pPr algn="ctr"/>
                  <a:endParaRPr lang="es-ES_tradnl" sz="2400">
                    <a:solidFill>
                      <a:srgbClr val="FFFFFF"/>
                    </a:solidFill>
                    <a:latin typeface="Times New Roman" pitchFamily="18" charset="0"/>
                  </a:endParaRPr>
                </a:p>
              </p:txBody>
            </p:sp>
            <p:sp>
              <p:nvSpPr>
                <p:cNvPr id="3164" name="AutoShape 18"/>
                <p:cNvSpPr>
                  <a:spLocks noChangeArrowheads="1"/>
                </p:cNvSpPr>
                <p:nvPr/>
              </p:nvSpPr>
              <p:spPr bwMode="auto">
                <a:xfrm rot="-192760">
                  <a:off x="929" y="1853"/>
                  <a:ext cx="248" cy="533"/>
                </a:xfrm>
                <a:prstGeom prst="moon">
                  <a:avLst>
                    <a:gd name="adj" fmla="val 87500"/>
                  </a:avLst>
                </a:prstGeom>
                <a:solidFill>
                  <a:schemeClr val="tx1"/>
                </a:solidFill>
                <a:ln w="9525">
                  <a:solidFill>
                    <a:schemeClr val="tx1"/>
                  </a:solidFill>
                  <a:miter lim="800000"/>
                  <a:headEnd/>
                  <a:tailEnd/>
                </a:ln>
              </p:spPr>
              <p:txBody>
                <a:bodyPr wrap="none" anchor="ctr"/>
                <a:lstStyle/>
                <a:p>
                  <a:pPr algn="ctr"/>
                  <a:endParaRPr lang="es-ES_tradnl" sz="2400">
                    <a:solidFill>
                      <a:srgbClr val="FFFFFF"/>
                    </a:solidFill>
                    <a:latin typeface="Times New Roman" pitchFamily="18" charset="0"/>
                  </a:endParaRPr>
                </a:p>
              </p:txBody>
            </p:sp>
          </p:grpSp>
          <p:sp>
            <p:nvSpPr>
              <p:cNvPr id="3162" name="Text Box 19"/>
              <p:cNvSpPr txBox="1">
                <a:spLocks noChangeArrowheads="1"/>
              </p:cNvSpPr>
              <p:nvPr/>
            </p:nvSpPr>
            <p:spPr bwMode="auto">
              <a:xfrm>
                <a:off x="1128" y="1644"/>
                <a:ext cx="264" cy="288"/>
              </a:xfrm>
              <a:prstGeom prst="rect">
                <a:avLst/>
              </a:prstGeom>
              <a:noFill/>
              <a:ln w="9525">
                <a:noFill/>
                <a:miter lim="800000"/>
                <a:headEnd/>
                <a:tailEnd/>
              </a:ln>
            </p:spPr>
            <p:txBody>
              <a:bodyPr>
                <a:spAutoFit/>
              </a:bodyPr>
              <a:lstStyle/>
              <a:p>
                <a:pPr>
                  <a:spcBef>
                    <a:spcPct val="50000"/>
                  </a:spcBef>
                </a:pPr>
                <a:r>
                  <a:rPr lang="es-ES_tradnl" sz="2400" b="1">
                    <a:solidFill>
                      <a:srgbClr val="000000"/>
                    </a:solidFill>
                    <a:latin typeface="Times New Roman" pitchFamily="18" charset="0"/>
                  </a:rPr>
                  <a:t>3</a:t>
                </a:r>
              </a:p>
            </p:txBody>
          </p:sp>
        </p:grpSp>
        <p:grpSp>
          <p:nvGrpSpPr>
            <p:cNvPr id="3156" name="Group 20"/>
            <p:cNvGrpSpPr>
              <a:grpSpLocks/>
            </p:cNvGrpSpPr>
            <p:nvPr/>
          </p:nvGrpSpPr>
          <p:grpSpPr bwMode="auto">
            <a:xfrm>
              <a:off x="1409" y="3506"/>
              <a:ext cx="389" cy="650"/>
              <a:chOff x="1610" y="3432"/>
              <a:chExt cx="433" cy="724"/>
            </a:xfrm>
          </p:grpSpPr>
          <p:grpSp>
            <p:nvGrpSpPr>
              <p:cNvPr id="4" name="Group 21"/>
              <p:cNvGrpSpPr>
                <a:grpSpLocks/>
              </p:cNvGrpSpPr>
              <p:nvPr/>
            </p:nvGrpSpPr>
            <p:grpSpPr bwMode="auto">
              <a:xfrm>
                <a:off x="1610" y="3719"/>
                <a:ext cx="433" cy="437"/>
                <a:chOff x="928" y="1847"/>
                <a:chExt cx="534" cy="539"/>
              </a:xfrm>
            </p:grpSpPr>
            <p:sp>
              <p:nvSpPr>
                <p:cNvPr id="3159" name="Oval 22"/>
                <p:cNvSpPr>
                  <a:spLocks noChangeArrowheads="1"/>
                </p:cNvSpPr>
                <p:nvPr/>
              </p:nvSpPr>
              <p:spPr bwMode="auto">
                <a:xfrm rot="-192760">
                  <a:off x="928" y="1847"/>
                  <a:ext cx="534" cy="534"/>
                </a:xfrm>
                <a:prstGeom prst="ellipse">
                  <a:avLst/>
                </a:prstGeom>
                <a:solidFill>
                  <a:schemeClr val="bg1"/>
                </a:solidFill>
                <a:ln w="9525">
                  <a:solidFill>
                    <a:schemeClr val="tx1"/>
                  </a:solidFill>
                  <a:round/>
                  <a:headEnd/>
                  <a:tailEnd/>
                </a:ln>
              </p:spPr>
              <p:txBody>
                <a:bodyPr wrap="none" anchor="ctr"/>
                <a:lstStyle/>
                <a:p>
                  <a:pPr algn="ctr"/>
                  <a:endParaRPr lang="es-ES_tradnl" sz="2400">
                    <a:solidFill>
                      <a:srgbClr val="FFFFFF"/>
                    </a:solidFill>
                    <a:latin typeface="Times New Roman" pitchFamily="18" charset="0"/>
                  </a:endParaRPr>
                </a:p>
              </p:txBody>
            </p:sp>
            <p:sp>
              <p:nvSpPr>
                <p:cNvPr id="3160" name="AutoShape 23"/>
                <p:cNvSpPr>
                  <a:spLocks noChangeArrowheads="1"/>
                </p:cNvSpPr>
                <p:nvPr/>
              </p:nvSpPr>
              <p:spPr bwMode="auto">
                <a:xfrm rot="-192760">
                  <a:off x="929" y="1853"/>
                  <a:ext cx="248" cy="533"/>
                </a:xfrm>
                <a:prstGeom prst="moon">
                  <a:avLst>
                    <a:gd name="adj" fmla="val 87500"/>
                  </a:avLst>
                </a:prstGeom>
                <a:solidFill>
                  <a:schemeClr val="tx1"/>
                </a:solidFill>
                <a:ln w="9525">
                  <a:solidFill>
                    <a:schemeClr val="tx1"/>
                  </a:solidFill>
                  <a:miter lim="800000"/>
                  <a:headEnd/>
                  <a:tailEnd/>
                </a:ln>
              </p:spPr>
              <p:txBody>
                <a:bodyPr wrap="none" anchor="ctr"/>
                <a:lstStyle/>
                <a:p>
                  <a:pPr algn="ctr"/>
                  <a:endParaRPr lang="es-ES_tradnl" sz="2400">
                    <a:solidFill>
                      <a:srgbClr val="FFFFFF"/>
                    </a:solidFill>
                    <a:latin typeface="Times New Roman" pitchFamily="18" charset="0"/>
                  </a:endParaRPr>
                </a:p>
              </p:txBody>
            </p:sp>
          </p:grpSp>
          <p:sp>
            <p:nvSpPr>
              <p:cNvPr id="3158" name="Text Box 24"/>
              <p:cNvSpPr txBox="1">
                <a:spLocks noChangeArrowheads="1"/>
              </p:cNvSpPr>
              <p:nvPr/>
            </p:nvSpPr>
            <p:spPr bwMode="auto">
              <a:xfrm>
                <a:off x="1704" y="3432"/>
                <a:ext cx="265" cy="320"/>
              </a:xfrm>
              <a:prstGeom prst="rect">
                <a:avLst/>
              </a:prstGeom>
              <a:noFill/>
              <a:ln w="9525">
                <a:noFill/>
                <a:miter lim="800000"/>
                <a:headEnd/>
                <a:tailEnd/>
              </a:ln>
            </p:spPr>
            <p:txBody>
              <a:bodyPr>
                <a:spAutoFit/>
              </a:bodyPr>
              <a:lstStyle/>
              <a:p>
                <a:pPr>
                  <a:spcBef>
                    <a:spcPct val="50000"/>
                  </a:spcBef>
                </a:pPr>
                <a:r>
                  <a:rPr lang="es-ES_tradnl" sz="2400" b="1">
                    <a:solidFill>
                      <a:srgbClr val="000000"/>
                    </a:solidFill>
                    <a:latin typeface="Times New Roman" pitchFamily="18" charset="0"/>
                  </a:rPr>
                  <a:t>3</a:t>
                </a:r>
              </a:p>
            </p:txBody>
          </p:sp>
        </p:grpSp>
      </p:grpSp>
      <p:grpSp>
        <p:nvGrpSpPr>
          <p:cNvPr id="12" name="Group 25"/>
          <p:cNvGrpSpPr>
            <a:grpSpLocks/>
          </p:cNvGrpSpPr>
          <p:nvPr/>
        </p:nvGrpSpPr>
        <p:grpSpPr bwMode="auto">
          <a:xfrm>
            <a:off x="2457450" y="3851275"/>
            <a:ext cx="1390650" cy="2747963"/>
            <a:chOff x="1548" y="2426"/>
            <a:chExt cx="876" cy="1731"/>
          </a:xfrm>
        </p:grpSpPr>
        <p:grpSp>
          <p:nvGrpSpPr>
            <p:cNvPr id="3145" name="Group 26"/>
            <p:cNvGrpSpPr>
              <a:grpSpLocks/>
            </p:cNvGrpSpPr>
            <p:nvPr/>
          </p:nvGrpSpPr>
          <p:grpSpPr bwMode="auto">
            <a:xfrm>
              <a:off x="1548" y="2426"/>
              <a:ext cx="581" cy="610"/>
              <a:chOff x="1548" y="2426"/>
              <a:chExt cx="581" cy="610"/>
            </a:xfrm>
          </p:grpSpPr>
          <p:grpSp>
            <p:nvGrpSpPr>
              <p:cNvPr id="5" name="Group 27"/>
              <p:cNvGrpSpPr>
                <a:grpSpLocks/>
              </p:cNvGrpSpPr>
              <p:nvPr/>
            </p:nvGrpSpPr>
            <p:grpSpPr bwMode="auto">
              <a:xfrm rot="-8029869">
                <a:off x="1695" y="2427"/>
                <a:ext cx="435" cy="433"/>
                <a:chOff x="1307" y="2915"/>
                <a:chExt cx="537" cy="534"/>
              </a:xfrm>
            </p:grpSpPr>
            <p:sp>
              <p:nvSpPr>
                <p:cNvPr id="3153" name="Oval 28"/>
                <p:cNvSpPr>
                  <a:spLocks noChangeArrowheads="1"/>
                </p:cNvSpPr>
                <p:nvPr/>
              </p:nvSpPr>
              <p:spPr bwMode="auto">
                <a:xfrm rot="5400000" flipV="1">
                  <a:off x="1310" y="2915"/>
                  <a:ext cx="534" cy="534"/>
                </a:xfrm>
                <a:prstGeom prst="ellipse">
                  <a:avLst/>
                </a:prstGeom>
                <a:solidFill>
                  <a:schemeClr val="bg1"/>
                </a:solidFill>
                <a:ln w="9525">
                  <a:solidFill>
                    <a:schemeClr val="tx1"/>
                  </a:solidFill>
                  <a:round/>
                  <a:headEnd/>
                  <a:tailEnd/>
                </a:ln>
              </p:spPr>
              <p:txBody>
                <a:bodyPr rot="10800000" wrap="none" anchor="ctr"/>
                <a:lstStyle/>
                <a:p>
                  <a:pPr algn="ctr"/>
                  <a:endParaRPr lang="es-ES_tradnl" sz="2400">
                    <a:solidFill>
                      <a:srgbClr val="FFFFFF"/>
                    </a:solidFill>
                    <a:latin typeface="Times New Roman" pitchFamily="18" charset="0"/>
                  </a:endParaRPr>
                </a:p>
              </p:txBody>
            </p:sp>
            <p:sp>
              <p:nvSpPr>
                <p:cNvPr id="3154" name="AutoShape 29"/>
                <p:cNvSpPr>
                  <a:spLocks noChangeArrowheads="1"/>
                </p:cNvSpPr>
                <p:nvPr/>
              </p:nvSpPr>
              <p:spPr bwMode="auto">
                <a:xfrm rot="5400000" flipV="1">
                  <a:off x="1450" y="2773"/>
                  <a:ext cx="248" cy="533"/>
                </a:xfrm>
                <a:prstGeom prst="moon">
                  <a:avLst>
                    <a:gd name="adj" fmla="val 87500"/>
                  </a:avLst>
                </a:prstGeom>
                <a:solidFill>
                  <a:schemeClr val="tx1"/>
                </a:solidFill>
                <a:ln w="9525">
                  <a:solidFill>
                    <a:schemeClr val="tx1"/>
                  </a:solidFill>
                  <a:miter lim="800000"/>
                  <a:headEnd/>
                  <a:tailEnd/>
                </a:ln>
              </p:spPr>
              <p:txBody>
                <a:bodyPr rot="10800000" wrap="none" anchor="ctr"/>
                <a:lstStyle/>
                <a:p>
                  <a:pPr algn="ctr"/>
                  <a:endParaRPr lang="es-ES_tradnl" sz="2400">
                    <a:solidFill>
                      <a:srgbClr val="FFFFFF"/>
                    </a:solidFill>
                    <a:latin typeface="Times New Roman" pitchFamily="18" charset="0"/>
                  </a:endParaRPr>
                </a:p>
              </p:txBody>
            </p:sp>
          </p:grpSp>
          <p:sp>
            <p:nvSpPr>
              <p:cNvPr id="3152" name="Text Box 30"/>
              <p:cNvSpPr txBox="1">
                <a:spLocks noChangeArrowheads="1"/>
              </p:cNvSpPr>
              <p:nvPr/>
            </p:nvSpPr>
            <p:spPr bwMode="auto">
              <a:xfrm>
                <a:off x="1548" y="2748"/>
                <a:ext cx="264" cy="288"/>
              </a:xfrm>
              <a:prstGeom prst="rect">
                <a:avLst/>
              </a:prstGeom>
              <a:noFill/>
              <a:ln w="9525">
                <a:noFill/>
                <a:miter lim="800000"/>
                <a:headEnd/>
                <a:tailEnd/>
              </a:ln>
            </p:spPr>
            <p:txBody>
              <a:bodyPr>
                <a:spAutoFit/>
              </a:bodyPr>
              <a:lstStyle/>
              <a:p>
                <a:pPr>
                  <a:spcBef>
                    <a:spcPct val="50000"/>
                  </a:spcBef>
                </a:pPr>
                <a:r>
                  <a:rPr lang="es-ES_tradnl" sz="2400" b="1">
                    <a:solidFill>
                      <a:srgbClr val="000000"/>
                    </a:solidFill>
                    <a:latin typeface="Times New Roman" pitchFamily="18" charset="0"/>
                  </a:rPr>
                  <a:t>4</a:t>
                </a:r>
              </a:p>
            </p:txBody>
          </p:sp>
        </p:grpSp>
        <p:grpSp>
          <p:nvGrpSpPr>
            <p:cNvPr id="3146" name="Group 31"/>
            <p:cNvGrpSpPr>
              <a:grpSpLocks/>
            </p:cNvGrpSpPr>
            <p:nvPr/>
          </p:nvGrpSpPr>
          <p:grpSpPr bwMode="auto">
            <a:xfrm>
              <a:off x="2036" y="3496"/>
              <a:ext cx="388" cy="661"/>
              <a:chOff x="2308" y="3420"/>
              <a:chExt cx="433" cy="737"/>
            </a:xfrm>
          </p:grpSpPr>
          <p:grpSp>
            <p:nvGrpSpPr>
              <p:cNvPr id="6" name="Group 32"/>
              <p:cNvGrpSpPr>
                <a:grpSpLocks/>
              </p:cNvGrpSpPr>
              <p:nvPr/>
            </p:nvGrpSpPr>
            <p:grpSpPr bwMode="auto">
              <a:xfrm rot="-8029869">
                <a:off x="2307" y="3723"/>
                <a:ext cx="435" cy="433"/>
                <a:chOff x="1307" y="2915"/>
                <a:chExt cx="537" cy="534"/>
              </a:xfrm>
            </p:grpSpPr>
            <p:sp>
              <p:nvSpPr>
                <p:cNvPr id="3149" name="Oval 33"/>
                <p:cNvSpPr>
                  <a:spLocks noChangeArrowheads="1"/>
                </p:cNvSpPr>
                <p:nvPr/>
              </p:nvSpPr>
              <p:spPr bwMode="auto">
                <a:xfrm rot="5400000" flipV="1">
                  <a:off x="1310" y="2915"/>
                  <a:ext cx="534" cy="534"/>
                </a:xfrm>
                <a:prstGeom prst="ellipse">
                  <a:avLst/>
                </a:prstGeom>
                <a:solidFill>
                  <a:schemeClr val="bg1"/>
                </a:solidFill>
                <a:ln w="9525">
                  <a:solidFill>
                    <a:schemeClr val="tx1"/>
                  </a:solidFill>
                  <a:round/>
                  <a:headEnd/>
                  <a:tailEnd/>
                </a:ln>
              </p:spPr>
              <p:txBody>
                <a:bodyPr rot="10800000" wrap="none" anchor="ctr"/>
                <a:lstStyle/>
                <a:p>
                  <a:pPr algn="ctr"/>
                  <a:endParaRPr lang="es-ES_tradnl" sz="2400">
                    <a:solidFill>
                      <a:srgbClr val="FFFFFF"/>
                    </a:solidFill>
                    <a:latin typeface="Times New Roman" pitchFamily="18" charset="0"/>
                  </a:endParaRPr>
                </a:p>
              </p:txBody>
            </p:sp>
            <p:sp>
              <p:nvSpPr>
                <p:cNvPr id="3150" name="AutoShape 34"/>
                <p:cNvSpPr>
                  <a:spLocks noChangeArrowheads="1"/>
                </p:cNvSpPr>
                <p:nvPr/>
              </p:nvSpPr>
              <p:spPr bwMode="auto">
                <a:xfrm rot="5400000" flipV="1">
                  <a:off x="1450" y="2773"/>
                  <a:ext cx="248" cy="533"/>
                </a:xfrm>
                <a:prstGeom prst="moon">
                  <a:avLst>
                    <a:gd name="adj" fmla="val 87500"/>
                  </a:avLst>
                </a:prstGeom>
                <a:solidFill>
                  <a:schemeClr val="tx1"/>
                </a:solidFill>
                <a:ln w="9525">
                  <a:solidFill>
                    <a:schemeClr val="tx1"/>
                  </a:solidFill>
                  <a:miter lim="800000"/>
                  <a:headEnd/>
                  <a:tailEnd/>
                </a:ln>
              </p:spPr>
              <p:txBody>
                <a:bodyPr rot="10800000" wrap="none" anchor="ctr"/>
                <a:lstStyle/>
                <a:p>
                  <a:pPr algn="ctr"/>
                  <a:endParaRPr lang="es-ES_tradnl" sz="2400">
                    <a:solidFill>
                      <a:srgbClr val="FFFFFF"/>
                    </a:solidFill>
                    <a:latin typeface="Times New Roman" pitchFamily="18" charset="0"/>
                  </a:endParaRPr>
                </a:p>
              </p:txBody>
            </p:sp>
          </p:grpSp>
          <p:sp>
            <p:nvSpPr>
              <p:cNvPr id="3148" name="Text Box 35"/>
              <p:cNvSpPr txBox="1">
                <a:spLocks noChangeArrowheads="1"/>
              </p:cNvSpPr>
              <p:nvPr/>
            </p:nvSpPr>
            <p:spPr bwMode="auto">
              <a:xfrm>
                <a:off x="2388" y="3420"/>
                <a:ext cx="263" cy="322"/>
              </a:xfrm>
              <a:prstGeom prst="rect">
                <a:avLst/>
              </a:prstGeom>
              <a:noFill/>
              <a:ln w="9525">
                <a:noFill/>
                <a:miter lim="800000"/>
                <a:headEnd/>
                <a:tailEnd/>
              </a:ln>
            </p:spPr>
            <p:txBody>
              <a:bodyPr>
                <a:spAutoFit/>
              </a:bodyPr>
              <a:lstStyle/>
              <a:p>
                <a:pPr>
                  <a:spcBef>
                    <a:spcPct val="50000"/>
                  </a:spcBef>
                </a:pPr>
                <a:r>
                  <a:rPr lang="es-ES_tradnl" sz="2400" b="1">
                    <a:solidFill>
                      <a:srgbClr val="000000"/>
                    </a:solidFill>
                    <a:latin typeface="Times New Roman" pitchFamily="18" charset="0"/>
                  </a:rPr>
                  <a:t>4</a:t>
                </a:r>
              </a:p>
            </p:txBody>
          </p:sp>
        </p:grpSp>
      </p:grpSp>
      <p:grpSp>
        <p:nvGrpSpPr>
          <p:cNvPr id="17" name="Group 36"/>
          <p:cNvGrpSpPr>
            <a:grpSpLocks/>
          </p:cNvGrpSpPr>
          <p:nvPr/>
        </p:nvGrpSpPr>
        <p:grpSpPr bwMode="auto">
          <a:xfrm>
            <a:off x="4143375" y="4419600"/>
            <a:ext cx="703263" cy="2173288"/>
            <a:chOff x="2610" y="2784"/>
            <a:chExt cx="443" cy="1369"/>
          </a:xfrm>
        </p:grpSpPr>
        <p:grpSp>
          <p:nvGrpSpPr>
            <p:cNvPr id="3135" name="Group 37"/>
            <p:cNvGrpSpPr>
              <a:grpSpLocks/>
            </p:cNvGrpSpPr>
            <p:nvPr/>
          </p:nvGrpSpPr>
          <p:grpSpPr bwMode="auto">
            <a:xfrm>
              <a:off x="2610" y="2784"/>
              <a:ext cx="435" cy="708"/>
              <a:chOff x="2610" y="2784"/>
              <a:chExt cx="435" cy="708"/>
            </a:xfrm>
          </p:grpSpPr>
          <p:grpSp>
            <p:nvGrpSpPr>
              <p:cNvPr id="3141" name="Group 38"/>
              <p:cNvGrpSpPr>
                <a:grpSpLocks/>
              </p:cNvGrpSpPr>
              <p:nvPr/>
            </p:nvGrpSpPr>
            <p:grpSpPr bwMode="auto">
              <a:xfrm>
                <a:off x="2610" y="2784"/>
                <a:ext cx="435" cy="433"/>
                <a:chOff x="2472" y="3343"/>
                <a:chExt cx="536" cy="534"/>
              </a:xfrm>
            </p:grpSpPr>
            <p:sp>
              <p:nvSpPr>
                <p:cNvPr id="3143" name="Oval 39"/>
                <p:cNvSpPr>
                  <a:spLocks noChangeArrowheads="1"/>
                </p:cNvSpPr>
                <p:nvPr/>
              </p:nvSpPr>
              <p:spPr bwMode="auto">
                <a:xfrm rot="-5400000">
                  <a:off x="2474" y="3343"/>
                  <a:ext cx="534" cy="534"/>
                </a:xfrm>
                <a:prstGeom prst="ellipse">
                  <a:avLst/>
                </a:prstGeom>
                <a:solidFill>
                  <a:schemeClr val="bg1"/>
                </a:solidFill>
                <a:ln w="9525">
                  <a:solidFill>
                    <a:schemeClr val="tx1"/>
                  </a:solidFill>
                  <a:round/>
                  <a:headEnd/>
                  <a:tailEnd/>
                </a:ln>
              </p:spPr>
              <p:txBody>
                <a:bodyPr vert="eaVert" wrap="none" anchor="ctr"/>
                <a:lstStyle/>
                <a:p>
                  <a:pPr algn="ctr"/>
                  <a:endParaRPr lang="es-ES_tradnl" sz="2400">
                    <a:solidFill>
                      <a:srgbClr val="FFFFFF"/>
                    </a:solidFill>
                    <a:latin typeface="Times New Roman" pitchFamily="18" charset="0"/>
                  </a:endParaRPr>
                </a:p>
              </p:txBody>
            </p:sp>
            <p:sp>
              <p:nvSpPr>
                <p:cNvPr id="3144" name="AutoShape 40"/>
                <p:cNvSpPr>
                  <a:spLocks noChangeArrowheads="1"/>
                </p:cNvSpPr>
                <p:nvPr/>
              </p:nvSpPr>
              <p:spPr bwMode="auto">
                <a:xfrm rot="-5400000">
                  <a:off x="2615" y="3485"/>
                  <a:ext cx="248" cy="533"/>
                </a:xfrm>
                <a:prstGeom prst="moon">
                  <a:avLst>
                    <a:gd name="adj" fmla="val 87500"/>
                  </a:avLst>
                </a:prstGeom>
                <a:solidFill>
                  <a:schemeClr val="tx1"/>
                </a:solidFill>
                <a:ln w="9525">
                  <a:solidFill>
                    <a:schemeClr val="tx1"/>
                  </a:solidFill>
                  <a:miter lim="800000"/>
                  <a:headEnd/>
                  <a:tailEnd/>
                </a:ln>
              </p:spPr>
              <p:txBody>
                <a:bodyPr vert="eaVert" wrap="none" anchor="ctr"/>
                <a:lstStyle/>
                <a:p>
                  <a:pPr algn="ctr"/>
                  <a:endParaRPr lang="es-ES_tradnl" sz="2400">
                    <a:solidFill>
                      <a:srgbClr val="FFFFFF"/>
                    </a:solidFill>
                    <a:latin typeface="Times New Roman" pitchFamily="18" charset="0"/>
                  </a:endParaRPr>
                </a:p>
              </p:txBody>
            </p:sp>
          </p:grpSp>
          <p:sp>
            <p:nvSpPr>
              <p:cNvPr id="3142" name="Text Box 41"/>
              <p:cNvSpPr txBox="1">
                <a:spLocks noChangeArrowheads="1"/>
              </p:cNvSpPr>
              <p:nvPr/>
            </p:nvSpPr>
            <p:spPr bwMode="auto">
              <a:xfrm>
                <a:off x="2736" y="3204"/>
                <a:ext cx="264" cy="288"/>
              </a:xfrm>
              <a:prstGeom prst="rect">
                <a:avLst/>
              </a:prstGeom>
              <a:noFill/>
              <a:ln w="9525">
                <a:noFill/>
                <a:miter lim="800000"/>
                <a:headEnd/>
                <a:tailEnd/>
              </a:ln>
            </p:spPr>
            <p:txBody>
              <a:bodyPr>
                <a:spAutoFit/>
              </a:bodyPr>
              <a:lstStyle/>
              <a:p>
                <a:pPr>
                  <a:spcBef>
                    <a:spcPct val="50000"/>
                  </a:spcBef>
                </a:pPr>
                <a:r>
                  <a:rPr lang="es-ES_tradnl" sz="2400" b="1">
                    <a:solidFill>
                      <a:srgbClr val="000000"/>
                    </a:solidFill>
                    <a:latin typeface="Times New Roman" pitchFamily="18" charset="0"/>
                  </a:rPr>
                  <a:t>5</a:t>
                </a:r>
              </a:p>
            </p:txBody>
          </p:sp>
        </p:grpSp>
        <p:grpSp>
          <p:nvGrpSpPr>
            <p:cNvPr id="8" name="Group 42"/>
            <p:cNvGrpSpPr>
              <a:grpSpLocks/>
            </p:cNvGrpSpPr>
            <p:nvPr/>
          </p:nvGrpSpPr>
          <p:grpSpPr bwMode="auto">
            <a:xfrm>
              <a:off x="2663" y="3496"/>
              <a:ext cx="390" cy="657"/>
              <a:chOff x="3006" y="3420"/>
              <a:chExt cx="435" cy="733"/>
            </a:xfrm>
          </p:grpSpPr>
          <p:grpSp>
            <p:nvGrpSpPr>
              <p:cNvPr id="3137" name="Group 43"/>
              <p:cNvGrpSpPr>
                <a:grpSpLocks/>
              </p:cNvGrpSpPr>
              <p:nvPr/>
            </p:nvGrpSpPr>
            <p:grpSpPr bwMode="auto">
              <a:xfrm>
                <a:off x="3006" y="3720"/>
                <a:ext cx="435" cy="433"/>
                <a:chOff x="2472" y="3343"/>
                <a:chExt cx="536" cy="534"/>
              </a:xfrm>
            </p:grpSpPr>
            <p:sp>
              <p:nvSpPr>
                <p:cNvPr id="3139" name="Oval 44"/>
                <p:cNvSpPr>
                  <a:spLocks noChangeArrowheads="1"/>
                </p:cNvSpPr>
                <p:nvPr/>
              </p:nvSpPr>
              <p:spPr bwMode="auto">
                <a:xfrm rot="-5400000">
                  <a:off x="2474" y="3343"/>
                  <a:ext cx="534" cy="534"/>
                </a:xfrm>
                <a:prstGeom prst="ellipse">
                  <a:avLst/>
                </a:prstGeom>
                <a:solidFill>
                  <a:schemeClr val="bg1"/>
                </a:solidFill>
                <a:ln w="9525">
                  <a:solidFill>
                    <a:schemeClr val="tx1"/>
                  </a:solidFill>
                  <a:round/>
                  <a:headEnd/>
                  <a:tailEnd/>
                </a:ln>
              </p:spPr>
              <p:txBody>
                <a:bodyPr vert="eaVert" wrap="none" anchor="ctr"/>
                <a:lstStyle/>
                <a:p>
                  <a:pPr algn="ctr"/>
                  <a:endParaRPr lang="es-ES_tradnl" sz="2400">
                    <a:solidFill>
                      <a:srgbClr val="FFFFFF"/>
                    </a:solidFill>
                    <a:latin typeface="Times New Roman" pitchFamily="18" charset="0"/>
                  </a:endParaRPr>
                </a:p>
              </p:txBody>
            </p:sp>
            <p:sp>
              <p:nvSpPr>
                <p:cNvPr id="3140" name="AutoShape 45"/>
                <p:cNvSpPr>
                  <a:spLocks noChangeArrowheads="1"/>
                </p:cNvSpPr>
                <p:nvPr/>
              </p:nvSpPr>
              <p:spPr bwMode="auto">
                <a:xfrm rot="-5400000">
                  <a:off x="2615" y="3485"/>
                  <a:ext cx="248" cy="533"/>
                </a:xfrm>
                <a:prstGeom prst="moon">
                  <a:avLst>
                    <a:gd name="adj" fmla="val 87500"/>
                  </a:avLst>
                </a:prstGeom>
                <a:solidFill>
                  <a:schemeClr val="tx1"/>
                </a:solidFill>
                <a:ln w="9525">
                  <a:solidFill>
                    <a:schemeClr val="tx1"/>
                  </a:solidFill>
                  <a:miter lim="800000"/>
                  <a:headEnd/>
                  <a:tailEnd/>
                </a:ln>
              </p:spPr>
              <p:txBody>
                <a:bodyPr vert="eaVert" wrap="none" anchor="ctr"/>
                <a:lstStyle/>
                <a:p>
                  <a:pPr algn="ctr"/>
                  <a:endParaRPr lang="es-ES_tradnl" sz="2400">
                    <a:solidFill>
                      <a:srgbClr val="FFFFFF"/>
                    </a:solidFill>
                    <a:latin typeface="Times New Roman" pitchFamily="18" charset="0"/>
                  </a:endParaRPr>
                </a:p>
              </p:txBody>
            </p:sp>
          </p:grpSp>
          <p:sp>
            <p:nvSpPr>
              <p:cNvPr id="3138" name="Text Box 46"/>
              <p:cNvSpPr txBox="1">
                <a:spLocks noChangeArrowheads="1"/>
              </p:cNvSpPr>
              <p:nvPr/>
            </p:nvSpPr>
            <p:spPr bwMode="auto">
              <a:xfrm>
                <a:off x="3097" y="3420"/>
                <a:ext cx="263" cy="322"/>
              </a:xfrm>
              <a:prstGeom prst="rect">
                <a:avLst/>
              </a:prstGeom>
              <a:noFill/>
              <a:ln w="9525">
                <a:noFill/>
                <a:miter lim="800000"/>
                <a:headEnd/>
                <a:tailEnd/>
              </a:ln>
            </p:spPr>
            <p:txBody>
              <a:bodyPr>
                <a:spAutoFit/>
              </a:bodyPr>
              <a:lstStyle/>
              <a:p>
                <a:pPr>
                  <a:spcBef>
                    <a:spcPct val="50000"/>
                  </a:spcBef>
                </a:pPr>
                <a:r>
                  <a:rPr lang="es-ES_tradnl" sz="2400" b="1">
                    <a:solidFill>
                      <a:srgbClr val="000000"/>
                    </a:solidFill>
                    <a:latin typeface="Times New Roman" pitchFamily="18" charset="0"/>
                  </a:rPr>
                  <a:t>5</a:t>
                </a:r>
              </a:p>
            </p:txBody>
          </p:sp>
        </p:grpSp>
      </p:grpSp>
      <p:grpSp>
        <p:nvGrpSpPr>
          <p:cNvPr id="22" name="Group 47"/>
          <p:cNvGrpSpPr>
            <a:grpSpLocks/>
          </p:cNvGrpSpPr>
          <p:nvPr/>
        </p:nvGrpSpPr>
        <p:grpSpPr bwMode="auto">
          <a:xfrm>
            <a:off x="5268913" y="3835400"/>
            <a:ext cx="1265237" cy="2749550"/>
            <a:chOff x="3319" y="2416"/>
            <a:chExt cx="797" cy="1732"/>
          </a:xfrm>
        </p:grpSpPr>
        <p:grpSp>
          <p:nvGrpSpPr>
            <p:cNvPr id="3125" name="Group 48"/>
            <p:cNvGrpSpPr>
              <a:grpSpLocks/>
            </p:cNvGrpSpPr>
            <p:nvPr/>
          </p:nvGrpSpPr>
          <p:grpSpPr bwMode="auto">
            <a:xfrm>
              <a:off x="3497" y="2416"/>
              <a:ext cx="619" cy="620"/>
              <a:chOff x="3497" y="2416"/>
              <a:chExt cx="619" cy="620"/>
            </a:xfrm>
          </p:grpSpPr>
          <p:grpSp>
            <p:nvGrpSpPr>
              <p:cNvPr id="3131" name="Group 49"/>
              <p:cNvGrpSpPr>
                <a:grpSpLocks/>
              </p:cNvGrpSpPr>
              <p:nvPr/>
            </p:nvGrpSpPr>
            <p:grpSpPr bwMode="auto">
              <a:xfrm rot="8021903">
                <a:off x="3496" y="2417"/>
                <a:ext cx="435" cy="433"/>
                <a:chOff x="3611" y="2915"/>
                <a:chExt cx="537" cy="534"/>
              </a:xfrm>
            </p:grpSpPr>
            <p:sp>
              <p:nvSpPr>
                <p:cNvPr id="3133" name="Oval 50"/>
                <p:cNvSpPr>
                  <a:spLocks noChangeArrowheads="1"/>
                </p:cNvSpPr>
                <p:nvPr/>
              </p:nvSpPr>
              <p:spPr bwMode="auto">
                <a:xfrm rot="5400000" flipV="1">
                  <a:off x="3614" y="2915"/>
                  <a:ext cx="534" cy="534"/>
                </a:xfrm>
                <a:prstGeom prst="ellipse">
                  <a:avLst/>
                </a:prstGeom>
                <a:solidFill>
                  <a:schemeClr val="bg1"/>
                </a:solidFill>
                <a:ln w="9525">
                  <a:solidFill>
                    <a:schemeClr val="tx1"/>
                  </a:solidFill>
                  <a:round/>
                  <a:headEnd/>
                  <a:tailEnd/>
                </a:ln>
              </p:spPr>
              <p:txBody>
                <a:bodyPr wrap="none" anchor="ctr"/>
                <a:lstStyle/>
                <a:p>
                  <a:pPr algn="ctr"/>
                  <a:endParaRPr lang="es-ES_tradnl" sz="2400">
                    <a:solidFill>
                      <a:srgbClr val="FFFFFF"/>
                    </a:solidFill>
                    <a:latin typeface="Times New Roman" pitchFamily="18" charset="0"/>
                  </a:endParaRPr>
                </a:p>
              </p:txBody>
            </p:sp>
            <p:sp>
              <p:nvSpPr>
                <p:cNvPr id="3134" name="AutoShape 51"/>
                <p:cNvSpPr>
                  <a:spLocks noChangeArrowheads="1"/>
                </p:cNvSpPr>
                <p:nvPr/>
              </p:nvSpPr>
              <p:spPr bwMode="auto">
                <a:xfrm rot="5400000" flipV="1">
                  <a:off x="3754" y="2773"/>
                  <a:ext cx="248" cy="533"/>
                </a:xfrm>
                <a:prstGeom prst="moon">
                  <a:avLst>
                    <a:gd name="adj" fmla="val 87500"/>
                  </a:avLst>
                </a:prstGeom>
                <a:solidFill>
                  <a:schemeClr val="tx1"/>
                </a:solidFill>
                <a:ln w="9525">
                  <a:solidFill>
                    <a:schemeClr val="tx1"/>
                  </a:solidFill>
                  <a:miter lim="800000"/>
                  <a:headEnd/>
                  <a:tailEnd/>
                </a:ln>
              </p:spPr>
              <p:txBody>
                <a:bodyPr wrap="none" anchor="ctr"/>
                <a:lstStyle/>
                <a:p>
                  <a:pPr algn="ctr"/>
                  <a:endParaRPr lang="es-ES_tradnl" sz="2400">
                    <a:solidFill>
                      <a:srgbClr val="FFFFFF"/>
                    </a:solidFill>
                    <a:latin typeface="Times New Roman" pitchFamily="18" charset="0"/>
                  </a:endParaRPr>
                </a:p>
              </p:txBody>
            </p:sp>
          </p:grpSp>
          <p:sp>
            <p:nvSpPr>
              <p:cNvPr id="3132" name="Text Box 52"/>
              <p:cNvSpPr txBox="1">
                <a:spLocks noChangeArrowheads="1"/>
              </p:cNvSpPr>
              <p:nvPr/>
            </p:nvSpPr>
            <p:spPr bwMode="auto">
              <a:xfrm>
                <a:off x="3852" y="2748"/>
                <a:ext cx="264" cy="288"/>
              </a:xfrm>
              <a:prstGeom prst="rect">
                <a:avLst/>
              </a:prstGeom>
              <a:noFill/>
              <a:ln w="9525">
                <a:noFill/>
                <a:miter lim="800000"/>
                <a:headEnd/>
                <a:tailEnd/>
              </a:ln>
            </p:spPr>
            <p:txBody>
              <a:bodyPr>
                <a:spAutoFit/>
              </a:bodyPr>
              <a:lstStyle/>
              <a:p>
                <a:pPr>
                  <a:spcBef>
                    <a:spcPct val="50000"/>
                  </a:spcBef>
                </a:pPr>
                <a:r>
                  <a:rPr lang="es-ES_tradnl" sz="2400" b="1">
                    <a:solidFill>
                      <a:srgbClr val="000000"/>
                    </a:solidFill>
                    <a:latin typeface="Times New Roman" pitchFamily="18" charset="0"/>
                  </a:rPr>
                  <a:t>6</a:t>
                </a:r>
              </a:p>
            </p:txBody>
          </p:sp>
        </p:grpSp>
        <p:grpSp>
          <p:nvGrpSpPr>
            <p:cNvPr id="3126" name="Group 53"/>
            <p:cNvGrpSpPr>
              <a:grpSpLocks/>
            </p:cNvGrpSpPr>
            <p:nvPr/>
          </p:nvGrpSpPr>
          <p:grpSpPr bwMode="auto">
            <a:xfrm>
              <a:off x="3319" y="3506"/>
              <a:ext cx="389" cy="642"/>
              <a:chOff x="3737" y="3432"/>
              <a:chExt cx="433" cy="715"/>
            </a:xfrm>
          </p:grpSpPr>
          <p:grpSp>
            <p:nvGrpSpPr>
              <p:cNvPr id="3127" name="Group 54"/>
              <p:cNvGrpSpPr>
                <a:grpSpLocks/>
              </p:cNvGrpSpPr>
              <p:nvPr/>
            </p:nvGrpSpPr>
            <p:grpSpPr bwMode="auto">
              <a:xfrm rot="8021903">
                <a:off x="3736" y="3713"/>
                <a:ext cx="435" cy="433"/>
                <a:chOff x="3611" y="2915"/>
                <a:chExt cx="537" cy="534"/>
              </a:xfrm>
            </p:grpSpPr>
            <p:sp>
              <p:nvSpPr>
                <p:cNvPr id="3129" name="Oval 55"/>
                <p:cNvSpPr>
                  <a:spLocks noChangeArrowheads="1"/>
                </p:cNvSpPr>
                <p:nvPr/>
              </p:nvSpPr>
              <p:spPr bwMode="auto">
                <a:xfrm rot="5400000" flipV="1">
                  <a:off x="3614" y="2915"/>
                  <a:ext cx="534" cy="534"/>
                </a:xfrm>
                <a:prstGeom prst="ellipse">
                  <a:avLst/>
                </a:prstGeom>
                <a:solidFill>
                  <a:schemeClr val="bg1"/>
                </a:solidFill>
                <a:ln w="9525">
                  <a:solidFill>
                    <a:schemeClr val="tx1"/>
                  </a:solidFill>
                  <a:round/>
                  <a:headEnd/>
                  <a:tailEnd/>
                </a:ln>
              </p:spPr>
              <p:txBody>
                <a:bodyPr wrap="none" anchor="ctr"/>
                <a:lstStyle/>
                <a:p>
                  <a:pPr algn="ctr"/>
                  <a:endParaRPr lang="es-ES_tradnl" sz="2400">
                    <a:solidFill>
                      <a:srgbClr val="FFFFFF"/>
                    </a:solidFill>
                    <a:latin typeface="Times New Roman" pitchFamily="18" charset="0"/>
                  </a:endParaRPr>
                </a:p>
              </p:txBody>
            </p:sp>
            <p:sp>
              <p:nvSpPr>
                <p:cNvPr id="3130" name="AutoShape 56"/>
                <p:cNvSpPr>
                  <a:spLocks noChangeArrowheads="1"/>
                </p:cNvSpPr>
                <p:nvPr/>
              </p:nvSpPr>
              <p:spPr bwMode="auto">
                <a:xfrm rot="5400000" flipV="1">
                  <a:off x="3754" y="2773"/>
                  <a:ext cx="248" cy="533"/>
                </a:xfrm>
                <a:prstGeom prst="moon">
                  <a:avLst>
                    <a:gd name="adj" fmla="val 87500"/>
                  </a:avLst>
                </a:prstGeom>
                <a:solidFill>
                  <a:schemeClr val="tx1"/>
                </a:solidFill>
                <a:ln w="9525">
                  <a:solidFill>
                    <a:schemeClr val="tx1"/>
                  </a:solidFill>
                  <a:miter lim="800000"/>
                  <a:headEnd/>
                  <a:tailEnd/>
                </a:ln>
              </p:spPr>
              <p:txBody>
                <a:bodyPr wrap="none" anchor="ctr"/>
                <a:lstStyle/>
                <a:p>
                  <a:pPr algn="ctr"/>
                  <a:endParaRPr lang="es-ES_tradnl" sz="2400">
                    <a:solidFill>
                      <a:srgbClr val="FFFFFF"/>
                    </a:solidFill>
                    <a:latin typeface="Times New Roman" pitchFamily="18" charset="0"/>
                  </a:endParaRPr>
                </a:p>
              </p:txBody>
            </p:sp>
          </p:grpSp>
          <p:sp>
            <p:nvSpPr>
              <p:cNvPr id="3128" name="Text Box 57"/>
              <p:cNvSpPr txBox="1">
                <a:spLocks noChangeArrowheads="1"/>
              </p:cNvSpPr>
              <p:nvPr/>
            </p:nvSpPr>
            <p:spPr bwMode="auto">
              <a:xfrm>
                <a:off x="3828" y="3432"/>
                <a:ext cx="264" cy="320"/>
              </a:xfrm>
              <a:prstGeom prst="rect">
                <a:avLst/>
              </a:prstGeom>
              <a:noFill/>
              <a:ln w="9525">
                <a:noFill/>
                <a:miter lim="800000"/>
                <a:headEnd/>
                <a:tailEnd/>
              </a:ln>
            </p:spPr>
            <p:txBody>
              <a:bodyPr>
                <a:spAutoFit/>
              </a:bodyPr>
              <a:lstStyle/>
              <a:p>
                <a:pPr>
                  <a:spcBef>
                    <a:spcPct val="50000"/>
                  </a:spcBef>
                </a:pPr>
                <a:r>
                  <a:rPr lang="es-ES_tradnl" sz="2400" b="1">
                    <a:solidFill>
                      <a:srgbClr val="000000"/>
                    </a:solidFill>
                    <a:latin typeface="Times New Roman" pitchFamily="18" charset="0"/>
                  </a:rPr>
                  <a:t>6</a:t>
                </a:r>
              </a:p>
            </p:txBody>
          </p:sp>
        </p:grpSp>
      </p:grpSp>
      <p:grpSp>
        <p:nvGrpSpPr>
          <p:cNvPr id="27" name="Group 58"/>
          <p:cNvGrpSpPr>
            <a:grpSpLocks/>
          </p:cNvGrpSpPr>
          <p:nvPr/>
        </p:nvGrpSpPr>
        <p:grpSpPr bwMode="auto">
          <a:xfrm>
            <a:off x="6116638" y="2493963"/>
            <a:ext cx="1122362" cy="4098925"/>
            <a:chOff x="3853" y="1571"/>
            <a:chExt cx="707" cy="2582"/>
          </a:xfrm>
        </p:grpSpPr>
        <p:grpSp>
          <p:nvGrpSpPr>
            <p:cNvPr id="3115" name="Group 59"/>
            <p:cNvGrpSpPr>
              <a:grpSpLocks/>
            </p:cNvGrpSpPr>
            <p:nvPr/>
          </p:nvGrpSpPr>
          <p:grpSpPr bwMode="auto">
            <a:xfrm>
              <a:off x="3853" y="1571"/>
              <a:ext cx="707" cy="434"/>
              <a:chOff x="3853" y="1571"/>
              <a:chExt cx="707" cy="434"/>
            </a:xfrm>
          </p:grpSpPr>
          <p:grpSp>
            <p:nvGrpSpPr>
              <p:cNvPr id="3121" name="Group 60"/>
              <p:cNvGrpSpPr>
                <a:grpSpLocks/>
              </p:cNvGrpSpPr>
              <p:nvPr/>
            </p:nvGrpSpPr>
            <p:grpSpPr bwMode="auto">
              <a:xfrm>
                <a:off x="3853" y="1571"/>
                <a:ext cx="433" cy="434"/>
                <a:chOff x="4004" y="1847"/>
                <a:chExt cx="534" cy="536"/>
              </a:xfrm>
            </p:grpSpPr>
            <p:sp>
              <p:nvSpPr>
                <p:cNvPr id="3123" name="Oval 61"/>
                <p:cNvSpPr>
                  <a:spLocks noChangeArrowheads="1"/>
                </p:cNvSpPr>
                <p:nvPr/>
              </p:nvSpPr>
              <p:spPr bwMode="auto">
                <a:xfrm flipH="1">
                  <a:off x="4004" y="1849"/>
                  <a:ext cx="534" cy="534"/>
                </a:xfrm>
                <a:prstGeom prst="ellipse">
                  <a:avLst/>
                </a:prstGeom>
                <a:solidFill>
                  <a:schemeClr val="bg1"/>
                </a:solidFill>
                <a:ln w="9525">
                  <a:solidFill>
                    <a:schemeClr val="tx1"/>
                  </a:solidFill>
                  <a:round/>
                  <a:headEnd/>
                  <a:tailEnd/>
                </a:ln>
              </p:spPr>
              <p:txBody>
                <a:bodyPr wrap="none" anchor="ctr"/>
                <a:lstStyle/>
                <a:p>
                  <a:pPr algn="ctr"/>
                  <a:endParaRPr lang="es-ES_tradnl" sz="2400">
                    <a:solidFill>
                      <a:srgbClr val="FFFFFF"/>
                    </a:solidFill>
                    <a:latin typeface="Times New Roman" pitchFamily="18" charset="0"/>
                  </a:endParaRPr>
                </a:p>
              </p:txBody>
            </p:sp>
            <p:sp>
              <p:nvSpPr>
                <p:cNvPr id="3124" name="AutoShape 62"/>
                <p:cNvSpPr>
                  <a:spLocks noChangeArrowheads="1"/>
                </p:cNvSpPr>
                <p:nvPr/>
              </p:nvSpPr>
              <p:spPr bwMode="auto">
                <a:xfrm flipH="1">
                  <a:off x="4289" y="1847"/>
                  <a:ext cx="248" cy="533"/>
                </a:xfrm>
                <a:prstGeom prst="moon">
                  <a:avLst>
                    <a:gd name="adj" fmla="val 87500"/>
                  </a:avLst>
                </a:prstGeom>
                <a:solidFill>
                  <a:schemeClr val="tx1"/>
                </a:solidFill>
                <a:ln w="9525">
                  <a:solidFill>
                    <a:schemeClr val="tx1"/>
                  </a:solidFill>
                  <a:miter lim="800000"/>
                  <a:headEnd/>
                  <a:tailEnd/>
                </a:ln>
              </p:spPr>
              <p:txBody>
                <a:bodyPr wrap="none" anchor="ctr"/>
                <a:lstStyle/>
                <a:p>
                  <a:pPr algn="ctr"/>
                  <a:endParaRPr lang="es-ES_tradnl" sz="2400">
                    <a:solidFill>
                      <a:srgbClr val="FFFFFF"/>
                    </a:solidFill>
                    <a:latin typeface="Times New Roman" pitchFamily="18" charset="0"/>
                  </a:endParaRPr>
                </a:p>
              </p:txBody>
            </p:sp>
          </p:grpSp>
          <p:sp>
            <p:nvSpPr>
              <p:cNvPr id="3122" name="Text Box 63"/>
              <p:cNvSpPr txBox="1">
                <a:spLocks noChangeArrowheads="1"/>
              </p:cNvSpPr>
              <p:nvPr/>
            </p:nvSpPr>
            <p:spPr bwMode="auto">
              <a:xfrm>
                <a:off x="4296" y="1668"/>
                <a:ext cx="264" cy="288"/>
              </a:xfrm>
              <a:prstGeom prst="rect">
                <a:avLst/>
              </a:prstGeom>
              <a:noFill/>
              <a:ln w="9525">
                <a:noFill/>
                <a:miter lim="800000"/>
                <a:headEnd/>
                <a:tailEnd/>
              </a:ln>
            </p:spPr>
            <p:txBody>
              <a:bodyPr>
                <a:spAutoFit/>
              </a:bodyPr>
              <a:lstStyle/>
              <a:p>
                <a:pPr>
                  <a:spcBef>
                    <a:spcPct val="50000"/>
                  </a:spcBef>
                </a:pPr>
                <a:r>
                  <a:rPr lang="es-ES_tradnl" sz="2400" b="1">
                    <a:solidFill>
                      <a:srgbClr val="000000"/>
                    </a:solidFill>
                    <a:latin typeface="Times New Roman" pitchFamily="18" charset="0"/>
                  </a:rPr>
                  <a:t>7</a:t>
                </a:r>
              </a:p>
            </p:txBody>
          </p:sp>
        </p:grpSp>
        <p:grpSp>
          <p:nvGrpSpPr>
            <p:cNvPr id="3116" name="Group 64"/>
            <p:cNvGrpSpPr>
              <a:grpSpLocks/>
            </p:cNvGrpSpPr>
            <p:nvPr/>
          </p:nvGrpSpPr>
          <p:grpSpPr bwMode="auto">
            <a:xfrm>
              <a:off x="3941" y="3517"/>
              <a:ext cx="389" cy="636"/>
              <a:chOff x="4429" y="3444"/>
              <a:chExt cx="433" cy="709"/>
            </a:xfrm>
          </p:grpSpPr>
          <p:grpSp>
            <p:nvGrpSpPr>
              <p:cNvPr id="3117" name="Group 65"/>
              <p:cNvGrpSpPr>
                <a:grpSpLocks/>
              </p:cNvGrpSpPr>
              <p:nvPr/>
            </p:nvGrpSpPr>
            <p:grpSpPr bwMode="auto">
              <a:xfrm>
                <a:off x="4429" y="3719"/>
                <a:ext cx="433" cy="434"/>
                <a:chOff x="4004" y="1847"/>
                <a:chExt cx="534" cy="536"/>
              </a:xfrm>
            </p:grpSpPr>
            <p:sp>
              <p:nvSpPr>
                <p:cNvPr id="3119" name="Oval 66"/>
                <p:cNvSpPr>
                  <a:spLocks noChangeArrowheads="1"/>
                </p:cNvSpPr>
                <p:nvPr/>
              </p:nvSpPr>
              <p:spPr bwMode="auto">
                <a:xfrm flipH="1">
                  <a:off x="4004" y="1849"/>
                  <a:ext cx="534" cy="534"/>
                </a:xfrm>
                <a:prstGeom prst="ellipse">
                  <a:avLst/>
                </a:prstGeom>
                <a:solidFill>
                  <a:schemeClr val="bg1"/>
                </a:solidFill>
                <a:ln w="9525">
                  <a:solidFill>
                    <a:schemeClr val="tx1"/>
                  </a:solidFill>
                  <a:round/>
                  <a:headEnd/>
                  <a:tailEnd/>
                </a:ln>
              </p:spPr>
              <p:txBody>
                <a:bodyPr wrap="none" anchor="ctr"/>
                <a:lstStyle/>
                <a:p>
                  <a:pPr algn="ctr"/>
                  <a:endParaRPr lang="es-ES_tradnl" sz="2400">
                    <a:solidFill>
                      <a:srgbClr val="FFFFFF"/>
                    </a:solidFill>
                    <a:latin typeface="Times New Roman" pitchFamily="18" charset="0"/>
                  </a:endParaRPr>
                </a:p>
              </p:txBody>
            </p:sp>
            <p:sp>
              <p:nvSpPr>
                <p:cNvPr id="3120" name="AutoShape 67"/>
                <p:cNvSpPr>
                  <a:spLocks noChangeArrowheads="1"/>
                </p:cNvSpPr>
                <p:nvPr/>
              </p:nvSpPr>
              <p:spPr bwMode="auto">
                <a:xfrm flipH="1">
                  <a:off x="4289" y="1847"/>
                  <a:ext cx="248" cy="533"/>
                </a:xfrm>
                <a:prstGeom prst="moon">
                  <a:avLst>
                    <a:gd name="adj" fmla="val 87500"/>
                  </a:avLst>
                </a:prstGeom>
                <a:solidFill>
                  <a:schemeClr val="tx1"/>
                </a:solidFill>
                <a:ln w="9525">
                  <a:solidFill>
                    <a:schemeClr val="tx1"/>
                  </a:solidFill>
                  <a:miter lim="800000"/>
                  <a:headEnd/>
                  <a:tailEnd/>
                </a:ln>
              </p:spPr>
              <p:txBody>
                <a:bodyPr wrap="none" anchor="ctr"/>
                <a:lstStyle/>
                <a:p>
                  <a:pPr algn="ctr"/>
                  <a:endParaRPr lang="es-ES_tradnl" sz="2400">
                    <a:solidFill>
                      <a:srgbClr val="FFFFFF"/>
                    </a:solidFill>
                    <a:latin typeface="Times New Roman" pitchFamily="18" charset="0"/>
                  </a:endParaRPr>
                </a:p>
              </p:txBody>
            </p:sp>
          </p:grpSp>
          <p:sp>
            <p:nvSpPr>
              <p:cNvPr id="3118" name="Text Box 68"/>
              <p:cNvSpPr txBox="1">
                <a:spLocks noChangeArrowheads="1"/>
              </p:cNvSpPr>
              <p:nvPr/>
            </p:nvSpPr>
            <p:spPr bwMode="auto">
              <a:xfrm>
                <a:off x="4488" y="3444"/>
                <a:ext cx="264" cy="321"/>
              </a:xfrm>
              <a:prstGeom prst="rect">
                <a:avLst/>
              </a:prstGeom>
              <a:noFill/>
              <a:ln w="9525">
                <a:noFill/>
                <a:miter lim="800000"/>
                <a:headEnd/>
                <a:tailEnd/>
              </a:ln>
            </p:spPr>
            <p:txBody>
              <a:bodyPr>
                <a:spAutoFit/>
              </a:bodyPr>
              <a:lstStyle/>
              <a:p>
                <a:pPr>
                  <a:spcBef>
                    <a:spcPct val="50000"/>
                  </a:spcBef>
                </a:pPr>
                <a:r>
                  <a:rPr lang="es-ES_tradnl" sz="2400" b="1">
                    <a:solidFill>
                      <a:srgbClr val="000000"/>
                    </a:solidFill>
                    <a:latin typeface="Times New Roman" pitchFamily="18" charset="0"/>
                  </a:rPr>
                  <a:t>7</a:t>
                </a:r>
              </a:p>
            </p:txBody>
          </p:sp>
        </p:grpSp>
      </p:grpSp>
      <p:grpSp>
        <p:nvGrpSpPr>
          <p:cNvPr id="3136" name="Group 69"/>
          <p:cNvGrpSpPr>
            <a:grpSpLocks/>
          </p:cNvGrpSpPr>
          <p:nvPr/>
        </p:nvGrpSpPr>
        <p:grpSpPr bwMode="auto">
          <a:xfrm>
            <a:off x="5613400" y="838200"/>
            <a:ext cx="2211388" cy="5765800"/>
            <a:chOff x="3536" y="528"/>
            <a:chExt cx="1393" cy="3632"/>
          </a:xfrm>
        </p:grpSpPr>
        <p:grpSp>
          <p:nvGrpSpPr>
            <p:cNvPr id="3105" name="Group 70"/>
            <p:cNvGrpSpPr>
              <a:grpSpLocks/>
            </p:cNvGrpSpPr>
            <p:nvPr/>
          </p:nvGrpSpPr>
          <p:grpSpPr bwMode="auto">
            <a:xfrm>
              <a:off x="3536" y="528"/>
              <a:ext cx="640" cy="584"/>
              <a:chOff x="3536" y="528"/>
              <a:chExt cx="640" cy="584"/>
            </a:xfrm>
          </p:grpSpPr>
          <p:grpSp>
            <p:nvGrpSpPr>
              <p:cNvPr id="3111" name="Group 71"/>
              <p:cNvGrpSpPr>
                <a:grpSpLocks/>
              </p:cNvGrpSpPr>
              <p:nvPr/>
            </p:nvGrpSpPr>
            <p:grpSpPr bwMode="auto">
              <a:xfrm rot="2821638">
                <a:off x="3535" y="677"/>
                <a:ext cx="436" cy="433"/>
                <a:chOff x="3611" y="746"/>
                <a:chExt cx="537" cy="534"/>
              </a:xfrm>
            </p:grpSpPr>
            <p:sp>
              <p:nvSpPr>
                <p:cNvPr id="3113" name="Oval 72"/>
                <p:cNvSpPr>
                  <a:spLocks noChangeArrowheads="1"/>
                </p:cNvSpPr>
                <p:nvPr/>
              </p:nvSpPr>
              <p:spPr bwMode="auto">
                <a:xfrm rot="5400000" flipV="1">
                  <a:off x="3614" y="746"/>
                  <a:ext cx="534" cy="534"/>
                </a:xfrm>
                <a:prstGeom prst="ellipse">
                  <a:avLst/>
                </a:prstGeom>
                <a:solidFill>
                  <a:schemeClr val="bg1"/>
                </a:solidFill>
                <a:ln w="9525">
                  <a:solidFill>
                    <a:schemeClr val="tx1"/>
                  </a:solidFill>
                  <a:round/>
                  <a:headEnd/>
                  <a:tailEnd/>
                </a:ln>
              </p:spPr>
              <p:txBody>
                <a:bodyPr wrap="none" anchor="ctr"/>
                <a:lstStyle/>
                <a:p>
                  <a:pPr algn="ctr"/>
                  <a:endParaRPr lang="es-ES_tradnl" sz="2400">
                    <a:solidFill>
                      <a:srgbClr val="FFFFFF"/>
                    </a:solidFill>
                    <a:latin typeface="Times New Roman" pitchFamily="18" charset="0"/>
                  </a:endParaRPr>
                </a:p>
              </p:txBody>
            </p:sp>
            <p:sp>
              <p:nvSpPr>
                <p:cNvPr id="3114" name="AutoShape 73"/>
                <p:cNvSpPr>
                  <a:spLocks noChangeArrowheads="1"/>
                </p:cNvSpPr>
                <p:nvPr/>
              </p:nvSpPr>
              <p:spPr bwMode="auto">
                <a:xfrm rot="5400000" flipV="1">
                  <a:off x="3754" y="604"/>
                  <a:ext cx="248" cy="533"/>
                </a:xfrm>
                <a:prstGeom prst="moon">
                  <a:avLst>
                    <a:gd name="adj" fmla="val 87500"/>
                  </a:avLst>
                </a:prstGeom>
                <a:solidFill>
                  <a:schemeClr val="tx1"/>
                </a:solidFill>
                <a:ln w="9525">
                  <a:solidFill>
                    <a:schemeClr val="tx1"/>
                  </a:solidFill>
                  <a:miter lim="800000"/>
                  <a:headEnd/>
                  <a:tailEnd/>
                </a:ln>
              </p:spPr>
              <p:txBody>
                <a:bodyPr wrap="none" anchor="ctr"/>
                <a:lstStyle/>
                <a:p>
                  <a:pPr algn="ctr"/>
                  <a:endParaRPr lang="es-ES_tradnl" sz="2400">
                    <a:solidFill>
                      <a:srgbClr val="FFFFFF"/>
                    </a:solidFill>
                    <a:latin typeface="Times New Roman" pitchFamily="18" charset="0"/>
                  </a:endParaRPr>
                </a:p>
              </p:txBody>
            </p:sp>
          </p:grpSp>
          <p:sp>
            <p:nvSpPr>
              <p:cNvPr id="3112" name="Text Box 74"/>
              <p:cNvSpPr txBox="1">
                <a:spLocks noChangeArrowheads="1"/>
              </p:cNvSpPr>
              <p:nvPr/>
            </p:nvSpPr>
            <p:spPr bwMode="auto">
              <a:xfrm>
                <a:off x="3912" y="528"/>
                <a:ext cx="264" cy="288"/>
              </a:xfrm>
              <a:prstGeom prst="rect">
                <a:avLst/>
              </a:prstGeom>
              <a:noFill/>
              <a:ln w="9525">
                <a:noFill/>
                <a:miter lim="800000"/>
                <a:headEnd/>
                <a:tailEnd/>
              </a:ln>
            </p:spPr>
            <p:txBody>
              <a:bodyPr>
                <a:spAutoFit/>
              </a:bodyPr>
              <a:lstStyle/>
              <a:p>
                <a:pPr>
                  <a:spcBef>
                    <a:spcPct val="50000"/>
                  </a:spcBef>
                </a:pPr>
                <a:r>
                  <a:rPr lang="es-ES_tradnl" sz="2400" b="1">
                    <a:solidFill>
                      <a:srgbClr val="000000"/>
                    </a:solidFill>
                    <a:latin typeface="Times New Roman" pitchFamily="18" charset="0"/>
                  </a:rPr>
                  <a:t>8</a:t>
                </a:r>
              </a:p>
            </p:txBody>
          </p:sp>
        </p:grpSp>
        <p:grpSp>
          <p:nvGrpSpPr>
            <p:cNvPr id="3106" name="Group 75"/>
            <p:cNvGrpSpPr>
              <a:grpSpLocks/>
            </p:cNvGrpSpPr>
            <p:nvPr/>
          </p:nvGrpSpPr>
          <p:grpSpPr bwMode="auto">
            <a:xfrm>
              <a:off x="4540" y="3517"/>
              <a:ext cx="389" cy="643"/>
              <a:chOff x="5096" y="3444"/>
              <a:chExt cx="433" cy="716"/>
            </a:xfrm>
          </p:grpSpPr>
          <p:grpSp>
            <p:nvGrpSpPr>
              <p:cNvPr id="3107" name="Group 76"/>
              <p:cNvGrpSpPr>
                <a:grpSpLocks/>
              </p:cNvGrpSpPr>
              <p:nvPr/>
            </p:nvGrpSpPr>
            <p:grpSpPr bwMode="auto">
              <a:xfrm rot="2821638">
                <a:off x="5095" y="3725"/>
                <a:ext cx="436" cy="433"/>
                <a:chOff x="3611" y="746"/>
                <a:chExt cx="537" cy="534"/>
              </a:xfrm>
            </p:grpSpPr>
            <p:sp>
              <p:nvSpPr>
                <p:cNvPr id="3109" name="Oval 77"/>
                <p:cNvSpPr>
                  <a:spLocks noChangeArrowheads="1"/>
                </p:cNvSpPr>
                <p:nvPr/>
              </p:nvSpPr>
              <p:spPr bwMode="auto">
                <a:xfrm rot="5400000" flipV="1">
                  <a:off x="3614" y="746"/>
                  <a:ext cx="534" cy="534"/>
                </a:xfrm>
                <a:prstGeom prst="ellipse">
                  <a:avLst/>
                </a:prstGeom>
                <a:solidFill>
                  <a:schemeClr val="bg1"/>
                </a:solidFill>
                <a:ln w="9525">
                  <a:solidFill>
                    <a:schemeClr val="tx1"/>
                  </a:solidFill>
                  <a:round/>
                  <a:headEnd/>
                  <a:tailEnd/>
                </a:ln>
              </p:spPr>
              <p:txBody>
                <a:bodyPr wrap="none" anchor="ctr"/>
                <a:lstStyle/>
                <a:p>
                  <a:pPr algn="ctr"/>
                  <a:endParaRPr lang="es-ES_tradnl" sz="2400">
                    <a:solidFill>
                      <a:srgbClr val="FFFFFF"/>
                    </a:solidFill>
                    <a:latin typeface="Times New Roman" pitchFamily="18" charset="0"/>
                  </a:endParaRPr>
                </a:p>
              </p:txBody>
            </p:sp>
            <p:sp>
              <p:nvSpPr>
                <p:cNvPr id="3110" name="AutoShape 78"/>
                <p:cNvSpPr>
                  <a:spLocks noChangeArrowheads="1"/>
                </p:cNvSpPr>
                <p:nvPr/>
              </p:nvSpPr>
              <p:spPr bwMode="auto">
                <a:xfrm rot="5400000" flipV="1">
                  <a:off x="3754" y="604"/>
                  <a:ext cx="248" cy="533"/>
                </a:xfrm>
                <a:prstGeom prst="moon">
                  <a:avLst>
                    <a:gd name="adj" fmla="val 87500"/>
                  </a:avLst>
                </a:prstGeom>
                <a:solidFill>
                  <a:schemeClr val="tx1"/>
                </a:solidFill>
                <a:ln w="9525">
                  <a:solidFill>
                    <a:schemeClr val="tx1"/>
                  </a:solidFill>
                  <a:miter lim="800000"/>
                  <a:headEnd/>
                  <a:tailEnd/>
                </a:ln>
              </p:spPr>
              <p:txBody>
                <a:bodyPr wrap="none" anchor="ctr"/>
                <a:lstStyle/>
                <a:p>
                  <a:pPr algn="ctr"/>
                  <a:endParaRPr lang="es-ES_tradnl" sz="2400">
                    <a:solidFill>
                      <a:srgbClr val="FFFFFF"/>
                    </a:solidFill>
                    <a:latin typeface="Times New Roman" pitchFamily="18" charset="0"/>
                  </a:endParaRPr>
                </a:p>
              </p:txBody>
            </p:sp>
          </p:grpSp>
          <p:sp>
            <p:nvSpPr>
              <p:cNvPr id="3108" name="Text Box 79"/>
              <p:cNvSpPr txBox="1">
                <a:spLocks noChangeArrowheads="1"/>
              </p:cNvSpPr>
              <p:nvPr/>
            </p:nvSpPr>
            <p:spPr bwMode="auto">
              <a:xfrm>
                <a:off x="5185" y="3444"/>
                <a:ext cx="263" cy="321"/>
              </a:xfrm>
              <a:prstGeom prst="rect">
                <a:avLst/>
              </a:prstGeom>
              <a:noFill/>
              <a:ln w="9525">
                <a:noFill/>
                <a:miter lim="800000"/>
                <a:headEnd/>
                <a:tailEnd/>
              </a:ln>
            </p:spPr>
            <p:txBody>
              <a:bodyPr>
                <a:spAutoFit/>
              </a:bodyPr>
              <a:lstStyle/>
              <a:p>
                <a:pPr>
                  <a:spcBef>
                    <a:spcPct val="50000"/>
                  </a:spcBef>
                </a:pPr>
                <a:r>
                  <a:rPr lang="es-ES_tradnl" sz="2400" b="1">
                    <a:solidFill>
                      <a:srgbClr val="000000"/>
                    </a:solidFill>
                    <a:latin typeface="Times New Roman" pitchFamily="18" charset="0"/>
                  </a:rPr>
                  <a:t>8</a:t>
                </a:r>
              </a:p>
            </p:txBody>
          </p:sp>
        </p:grpSp>
      </p:grpSp>
      <p:grpSp>
        <p:nvGrpSpPr>
          <p:cNvPr id="3147" name="Group 82"/>
          <p:cNvGrpSpPr>
            <a:grpSpLocks/>
          </p:cNvGrpSpPr>
          <p:nvPr/>
        </p:nvGrpSpPr>
        <p:grpSpPr bwMode="auto">
          <a:xfrm>
            <a:off x="4157663" y="442913"/>
            <a:ext cx="692150" cy="687387"/>
            <a:chOff x="2483" y="254"/>
            <a:chExt cx="537" cy="534"/>
          </a:xfrm>
        </p:grpSpPr>
        <p:sp>
          <p:nvSpPr>
            <p:cNvPr id="3103" name="Oval 83"/>
            <p:cNvSpPr>
              <a:spLocks noChangeArrowheads="1"/>
            </p:cNvSpPr>
            <p:nvPr/>
          </p:nvSpPr>
          <p:spPr bwMode="auto">
            <a:xfrm rot="5400000" flipV="1">
              <a:off x="2486" y="254"/>
              <a:ext cx="534" cy="534"/>
            </a:xfrm>
            <a:prstGeom prst="ellipse">
              <a:avLst/>
            </a:prstGeom>
            <a:solidFill>
              <a:schemeClr val="bg1"/>
            </a:solidFill>
            <a:ln w="9525">
              <a:solidFill>
                <a:schemeClr val="tx1"/>
              </a:solidFill>
              <a:round/>
              <a:headEnd/>
              <a:tailEnd/>
            </a:ln>
          </p:spPr>
          <p:txBody>
            <a:bodyPr vert="eaVert" wrap="none" anchor="ctr"/>
            <a:lstStyle/>
            <a:p>
              <a:pPr algn="ctr"/>
              <a:endParaRPr lang="es-ES_tradnl" sz="2400">
                <a:solidFill>
                  <a:srgbClr val="FFFFFF"/>
                </a:solidFill>
                <a:latin typeface="Times New Roman" pitchFamily="18" charset="0"/>
              </a:endParaRPr>
            </a:p>
          </p:txBody>
        </p:sp>
        <p:sp>
          <p:nvSpPr>
            <p:cNvPr id="3104" name="AutoShape 84"/>
            <p:cNvSpPr>
              <a:spLocks noChangeArrowheads="1"/>
            </p:cNvSpPr>
            <p:nvPr/>
          </p:nvSpPr>
          <p:spPr bwMode="auto">
            <a:xfrm rot="5400000" flipV="1">
              <a:off x="2626" y="112"/>
              <a:ext cx="248" cy="533"/>
            </a:xfrm>
            <a:prstGeom prst="moon">
              <a:avLst>
                <a:gd name="adj" fmla="val 87500"/>
              </a:avLst>
            </a:prstGeom>
            <a:solidFill>
              <a:schemeClr val="tx1"/>
            </a:solidFill>
            <a:ln w="9525">
              <a:solidFill>
                <a:schemeClr val="tx1"/>
              </a:solidFill>
              <a:miter lim="800000"/>
              <a:headEnd/>
              <a:tailEnd/>
            </a:ln>
          </p:spPr>
          <p:txBody>
            <a:bodyPr vert="eaVert" wrap="none" anchor="ctr"/>
            <a:lstStyle/>
            <a:p>
              <a:pPr algn="ctr"/>
              <a:endParaRPr lang="es-ES_tradnl" sz="2400">
                <a:solidFill>
                  <a:srgbClr val="FFFFFF"/>
                </a:solidFill>
                <a:latin typeface="Times New Roman" pitchFamily="18" charset="0"/>
              </a:endParaRPr>
            </a:p>
          </p:txBody>
        </p:sp>
      </p:grpSp>
      <p:grpSp>
        <p:nvGrpSpPr>
          <p:cNvPr id="3151" name="102 Grupo"/>
          <p:cNvGrpSpPr>
            <a:grpSpLocks/>
          </p:cNvGrpSpPr>
          <p:nvPr/>
        </p:nvGrpSpPr>
        <p:grpSpPr bwMode="auto">
          <a:xfrm>
            <a:off x="252413" y="0"/>
            <a:ext cx="4491037" cy="6597650"/>
            <a:chOff x="252413" y="0"/>
            <a:chExt cx="4491038" cy="6597650"/>
          </a:xfrm>
        </p:grpSpPr>
        <p:sp>
          <p:nvSpPr>
            <p:cNvPr id="3097" name="Text Box 85"/>
            <p:cNvSpPr txBox="1">
              <a:spLocks noChangeArrowheads="1"/>
            </p:cNvSpPr>
            <p:nvPr/>
          </p:nvSpPr>
          <p:spPr bwMode="auto">
            <a:xfrm>
              <a:off x="4324351" y="0"/>
              <a:ext cx="419100" cy="457200"/>
            </a:xfrm>
            <a:prstGeom prst="rect">
              <a:avLst/>
            </a:prstGeom>
            <a:noFill/>
            <a:ln w="9525">
              <a:noFill/>
              <a:miter lim="800000"/>
              <a:headEnd/>
              <a:tailEnd/>
            </a:ln>
          </p:spPr>
          <p:txBody>
            <a:bodyPr>
              <a:spAutoFit/>
            </a:bodyPr>
            <a:lstStyle/>
            <a:p>
              <a:pPr>
                <a:spcBef>
                  <a:spcPct val="50000"/>
                </a:spcBef>
              </a:pPr>
              <a:r>
                <a:rPr lang="es-ES_tradnl" sz="2400" b="1">
                  <a:solidFill>
                    <a:srgbClr val="000000"/>
                  </a:solidFill>
                  <a:latin typeface="Times New Roman" pitchFamily="18" charset="0"/>
                </a:rPr>
                <a:t>1</a:t>
              </a:r>
            </a:p>
          </p:txBody>
        </p:sp>
        <p:grpSp>
          <p:nvGrpSpPr>
            <p:cNvPr id="3098" name="Group 86"/>
            <p:cNvGrpSpPr>
              <a:grpSpLocks/>
            </p:cNvGrpSpPr>
            <p:nvPr/>
          </p:nvGrpSpPr>
          <p:grpSpPr bwMode="auto">
            <a:xfrm>
              <a:off x="252413" y="5549900"/>
              <a:ext cx="620713" cy="1047750"/>
              <a:chOff x="159" y="3496"/>
              <a:chExt cx="391" cy="660"/>
            </a:xfrm>
          </p:grpSpPr>
          <p:grpSp>
            <p:nvGrpSpPr>
              <p:cNvPr id="3099" name="Group 87"/>
              <p:cNvGrpSpPr>
                <a:grpSpLocks/>
              </p:cNvGrpSpPr>
              <p:nvPr/>
            </p:nvGrpSpPr>
            <p:grpSpPr bwMode="auto">
              <a:xfrm>
                <a:off x="159" y="3768"/>
                <a:ext cx="391" cy="388"/>
                <a:chOff x="2483" y="254"/>
                <a:chExt cx="537" cy="534"/>
              </a:xfrm>
            </p:grpSpPr>
            <p:sp>
              <p:nvSpPr>
                <p:cNvPr id="3101" name="Oval 88"/>
                <p:cNvSpPr>
                  <a:spLocks noChangeArrowheads="1"/>
                </p:cNvSpPr>
                <p:nvPr/>
              </p:nvSpPr>
              <p:spPr bwMode="auto">
                <a:xfrm rot="5400000" flipV="1">
                  <a:off x="2486" y="254"/>
                  <a:ext cx="534" cy="534"/>
                </a:xfrm>
                <a:prstGeom prst="ellipse">
                  <a:avLst/>
                </a:prstGeom>
                <a:solidFill>
                  <a:schemeClr val="bg1"/>
                </a:solidFill>
                <a:ln w="9525">
                  <a:solidFill>
                    <a:schemeClr val="tx1"/>
                  </a:solidFill>
                  <a:round/>
                  <a:headEnd/>
                  <a:tailEnd/>
                </a:ln>
              </p:spPr>
              <p:txBody>
                <a:bodyPr vert="eaVert" wrap="none" anchor="ctr"/>
                <a:lstStyle/>
                <a:p>
                  <a:pPr algn="ctr"/>
                  <a:endParaRPr lang="es-ES_tradnl" sz="2400">
                    <a:solidFill>
                      <a:srgbClr val="FFFFFF"/>
                    </a:solidFill>
                    <a:latin typeface="Times New Roman" pitchFamily="18" charset="0"/>
                  </a:endParaRPr>
                </a:p>
              </p:txBody>
            </p:sp>
            <p:sp>
              <p:nvSpPr>
                <p:cNvPr id="3102" name="AutoShape 89"/>
                <p:cNvSpPr>
                  <a:spLocks noChangeArrowheads="1"/>
                </p:cNvSpPr>
                <p:nvPr/>
              </p:nvSpPr>
              <p:spPr bwMode="auto">
                <a:xfrm rot="5400000" flipV="1">
                  <a:off x="2626" y="112"/>
                  <a:ext cx="248" cy="533"/>
                </a:xfrm>
                <a:prstGeom prst="moon">
                  <a:avLst>
                    <a:gd name="adj" fmla="val 87500"/>
                  </a:avLst>
                </a:prstGeom>
                <a:solidFill>
                  <a:schemeClr val="tx1"/>
                </a:solidFill>
                <a:ln w="9525">
                  <a:solidFill>
                    <a:schemeClr val="tx1"/>
                  </a:solidFill>
                  <a:miter lim="800000"/>
                  <a:headEnd/>
                  <a:tailEnd/>
                </a:ln>
              </p:spPr>
              <p:txBody>
                <a:bodyPr vert="eaVert" wrap="none" anchor="ctr"/>
                <a:lstStyle/>
                <a:p>
                  <a:pPr algn="ctr"/>
                  <a:endParaRPr lang="es-ES_tradnl" sz="2400">
                    <a:solidFill>
                      <a:srgbClr val="FFFFFF"/>
                    </a:solidFill>
                    <a:latin typeface="Times New Roman" pitchFamily="18" charset="0"/>
                  </a:endParaRPr>
                </a:p>
              </p:txBody>
            </p:sp>
          </p:grpSp>
          <p:sp>
            <p:nvSpPr>
              <p:cNvPr id="3100" name="Text Box 90"/>
              <p:cNvSpPr txBox="1">
                <a:spLocks noChangeArrowheads="1"/>
              </p:cNvSpPr>
              <p:nvPr/>
            </p:nvSpPr>
            <p:spPr bwMode="auto">
              <a:xfrm>
                <a:off x="242" y="3496"/>
                <a:ext cx="237" cy="289"/>
              </a:xfrm>
              <a:prstGeom prst="rect">
                <a:avLst/>
              </a:prstGeom>
              <a:noFill/>
              <a:ln w="9525">
                <a:noFill/>
                <a:miter lim="800000"/>
                <a:headEnd/>
                <a:tailEnd/>
              </a:ln>
            </p:spPr>
            <p:txBody>
              <a:bodyPr>
                <a:spAutoFit/>
              </a:bodyPr>
              <a:lstStyle/>
              <a:p>
                <a:pPr>
                  <a:spcBef>
                    <a:spcPct val="50000"/>
                  </a:spcBef>
                </a:pPr>
                <a:r>
                  <a:rPr lang="es-ES_tradnl" sz="2400" b="1">
                    <a:solidFill>
                      <a:srgbClr val="000000"/>
                    </a:solidFill>
                    <a:latin typeface="Times New Roman" pitchFamily="18" charset="0"/>
                  </a:rPr>
                  <a:t>1</a:t>
                </a:r>
              </a:p>
            </p:txBody>
          </p:sp>
        </p:grpSp>
      </p:grpSp>
      <p:grpSp>
        <p:nvGrpSpPr>
          <p:cNvPr id="3157" name="Group 91"/>
          <p:cNvGrpSpPr>
            <a:grpSpLocks/>
          </p:cNvGrpSpPr>
          <p:nvPr/>
        </p:nvGrpSpPr>
        <p:grpSpPr bwMode="auto">
          <a:xfrm>
            <a:off x="303213" y="323850"/>
            <a:ext cx="3735387" cy="5568950"/>
            <a:chOff x="167" y="250"/>
            <a:chExt cx="2353" cy="3508"/>
          </a:xfrm>
        </p:grpSpPr>
        <p:sp>
          <p:nvSpPr>
            <p:cNvPr id="3095" name="Arc 92"/>
            <p:cNvSpPr>
              <a:spLocks/>
            </p:cNvSpPr>
            <p:nvPr/>
          </p:nvSpPr>
          <p:spPr bwMode="auto">
            <a:xfrm rot="1742672" flipH="1">
              <a:off x="2088" y="250"/>
              <a:ext cx="432" cy="398"/>
            </a:xfrm>
            <a:custGeom>
              <a:avLst/>
              <a:gdLst>
                <a:gd name="T0" fmla="*/ 0 w 21600"/>
                <a:gd name="T1" fmla="*/ 0 h 19920"/>
                <a:gd name="T2" fmla="*/ 0 w 21600"/>
                <a:gd name="T3" fmla="*/ 0 h 19920"/>
                <a:gd name="T4" fmla="*/ 0 w 21600"/>
                <a:gd name="T5" fmla="*/ 0 h 19920"/>
                <a:gd name="T6" fmla="*/ 0 60000 65536"/>
                <a:gd name="T7" fmla="*/ 0 60000 65536"/>
                <a:gd name="T8" fmla="*/ 0 60000 65536"/>
                <a:gd name="T9" fmla="*/ 0 w 21600"/>
                <a:gd name="T10" fmla="*/ 0 h 19920"/>
                <a:gd name="T11" fmla="*/ 21600 w 21600"/>
                <a:gd name="T12" fmla="*/ 19920 h 19920"/>
              </a:gdLst>
              <a:ahLst/>
              <a:cxnLst>
                <a:cxn ang="T6">
                  <a:pos x="T0" y="T1"/>
                </a:cxn>
                <a:cxn ang="T7">
                  <a:pos x="T2" y="T3"/>
                </a:cxn>
                <a:cxn ang="T8">
                  <a:pos x="T4" y="T5"/>
                </a:cxn>
              </a:cxnLst>
              <a:rect l="T9" t="T10" r="T11" b="T12"/>
              <a:pathLst>
                <a:path w="21600" h="19920" fill="none" extrusionOk="0">
                  <a:moveTo>
                    <a:pt x="8352" y="0"/>
                  </a:moveTo>
                  <a:cubicBezTo>
                    <a:pt x="16377" y="3365"/>
                    <a:pt x="21600" y="11217"/>
                    <a:pt x="21600" y="19920"/>
                  </a:cubicBezTo>
                </a:path>
                <a:path w="21600" h="19920" stroke="0" extrusionOk="0">
                  <a:moveTo>
                    <a:pt x="8352" y="0"/>
                  </a:moveTo>
                  <a:cubicBezTo>
                    <a:pt x="16377" y="3365"/>
                    <a:pt x="21600" y="11217"/>
                    <a:pt x="21600" y="19920"/>
                  </a:cubicBezTo>
                  <a:lnTo>
                    <a:pt x="0" y="19920"/>
                  </a:lnTo>
                  <a:close/>
                </a:path>
              </a:pathLst>
            </a:custGeom>
            <a:noFill/>
            <a:ln w="57150">
              <a:solidFill>
                <a:srgbClr val="FF3300"/>
              </a:solidFill>
              <a:round/>
              <a:headEnd/>
              <a:tailEnd type="triangle" w="med" len="med"/>
            </a:ln>
          </p:spPr>
          <p:txBody>
            <a:bodyPr wrap="none" anchor="ctr"/>
            <a:lstStyle/>
            <a:p>
              <a:endParaRPr lang="es-ES_tradnl"/>
            </a:p>
          </p:txBody>
        </p:sp>
        <p:sp>
          <p:nvSpPr>
            <p:cNvPr id="3096" name="Arc 93"/>
            <p:cNvSpPr>
              <a:spLocks/>
            </p:cNvSpPr>
            <p:nvPr/>
          </p:nvSpPr>
          <p:spPr bwMode="auto">
            <a:xfrm rot="2555514" flipH="1">
              <a:off x="167" y="3489"/>
              <a:ext cx="388" cy="269"/>
            </a:xfrm>
            <a:custGeom>
              <a:avLst/>
              <a:gdLst>
                <a:gd name="T0" fmla="*/ 0 w 21600"/>
                <a:gd name="T1" fmla="*/ 0 h 15030"/>
                <a:gd name="T2" fmla="*/ 0 w 21600"/>
                <a:gd name="T3" fmla="*/ 0 h 15030"/>
                <a:gd name="T4" fmla="*/ 0 w 21600"/>
                <a:gd name="T5" fmla="*/ 0 h 15030"/>
                <a:gd name="T6" fmla="*/ 0 60000 65536"/>
                <a:gd name="T7" fmla="*/ 0 60000 65536"/>
                <a:gd name="T8" fmla="*/ 0 60000 65536"/>
                <a:gd name="T9" fmla="*/ 0 w 21600"/>
                <a:gd name="T10" fmla="*/ 0 h 15030"/>
                <a:gd name="T11" fmla="*/ 21600 w 21600"/>
                <a:gd name="T12" fmla="*/ 15030 h 15030"/>
              </a:gdLst>
              <a:ahLst/>
              <a:cxnLst>
                <a:cxn ang="T6">
                  <a:pos x="T0" y="T1"/>
                </a:cxn>
                <a:cxn ang="T7">
                  <a:pos x="T2" y="T3"/>
                </a:cxn>
                <a:cxn ang="T8">
                  <a:pos x="T4" y="T5"/>
                </a:cxn>
              </a:cxnLst>
              <a:rect l="T9" t="T10" r="T11" b="T12"/>
              <a:pathLst>
                <a:path w="21600" h="15030" fill="none" extrusionOk="0">
                  <a:moveTo>
                    <a:pt x="15513" y="-1"/>
                  </a:moveTo>
                  <a:cubicBezTo>
                    <a:pt x="19417" y="4029"/>
                    <a:pt x="21600" y="9419"/>
                    <a:pt x="21600" y="15030"/>
                  </a:cubicBezTo>
                </a:path>
                <a:path w="21600" h="15030" stroke="0" extrusionOk="0">
                  <a:moveTo>
                    <a:pt x="15513" y="-1"/>
                  </a:moveTo>
                  <a:cubicBezTo>
                    <a:pt x="19417" y="4029"/>
                    <a:pt x="21600" y="9419"/>
                    <a:pt x="21600" y="15030"/>
                  </a:cubicBezTo>
                  <a:lnTo>
                    <a:pt x="0" y="15030"/>
                  </a:lnTo>
                  <a:close/>
                </a:path>
              </a:pathLst>
            </a:custGeom>
            <a:noFill/>
            <a:ln w="57150">
              <a:solidFill>
                <a:srgbClr val="FF3300"/>
              </a:solidFill>
              <a:round/>
              <a:headEnd/>
              <a:tailEnd type="triangle" w="med" len="med"/>
            </a:ln>
          </p:spPr>
          <p:txBody>
            <a:bodyPr wrap="none" anchor="ctr"/>
            <a:lstStyle/>
            <a:p>
              <a:endParaRPr lang="es-ES_tradnl"/>
            </a:p>
          </p:txBody>
        </p:sp>
      </p:grpSp>
      <p:grpSp>
        <p:nvGrpSpPr>
          <p:cNvPr id="3161" name="Group 94"/>
          <p:cNvGrpSpPr>
            <a:grpSpLocks/>
          </p:cNvGrpSpPr>
          <p:nvPr/>
        </p:nvGrpSpPr>
        <p:grpSpPr bwMode="auto">
          <a:xfrm>
            <a:off x="4384675" y="1143000"/>
            <a:ext cx="4351338" cy="5435600"/>
            <a:chOff x="2762" y="720"/>
            <a:chExt cx="2741" cy="3424"/>
          </a:xfrm>
        </p:grpSpPr>
        <p:sp>
          <p:nvSpPr>
            <p:cNvPr id="3089" name="Rectangle 95"/>
            <p:cNvSpPr>
              <a:spLocks noChangeArrowheads="1"/>
            </p:cNvSpPr>
            <p:nvPr/>
          </p:nvSpPr>
          <p:spPr bwMode="auto">
            <a:xfrm>
              <a:off x="2762" y="720"/>
              <a:ext cx="212" cy="288"/>
            </a:xfrm>
            <a:prstGeom prst="rect">
              <a:avLst/>
            </a:prstGeom>
            <a:noFill/>
            <a:ln w="9525">
              <a:noFill/>
              <a:miter lim="800000"/>
              <a:headEnd/>
              <a:tailEnd/>
            </a:ln>
          </p:spPr>
          <p:txBody>
            <a:bodyPr wrap="none">
              <a:spAutoFit/>
            </a:bodyPr>
            <a:lstStyle/>
            <a:p>
              <a:r>
                <a:rPr lang="es-ES_tradnl" sz="2400" b="1">
                  <a:solidFill>
                    <a:srgbClr val="000000"/>
                  </a:solidFill>
                  <a:latin typeface="Times New Roman" pitchFamily="18" charset="0"/>
                </a:rPr>
                <a:t>9</a:t>
              </a:r>
            </a:p>
          </p:txBody>
        </p:sp>
        <p:grpSp>
          <p:nvGrpSpPr>
            <p:cNvPr id="3090" name="Group 96"/>
            <p:cNvGrpSpPr>
              <a:grpSpLocks/>
            </p:cNvGrpSpPr>
            <p:nvPr/>
          </p:nvGrpSpPr>
          <p:grpSpPr bwMode="auto">
            <a:xfrm>
              <a:off x="5127" y="3517"/>
              <a:ext cx="376" cy="627"/>
              <a:chOff x="5127" y="3517"/>
              <a:chExt cx="376" cy="627"/>
            </a:xfrm>
          </p:grpSpPr>
          <p:sp>
            <p:nvSpPr>
              <p:cNvPr id="3091" name="Text Box 97"/>
              <p:cNvSpPr txBox="1">
                <a:spLocks noChangeArrowheads="1"/>
              </p:cNvSpPr>
              <p:nvPr/>
            </p:nvSpPr>
            <p:spPr bwMode="auto">
              <a:xfrm>
                <a:off x="5220" y="3517"/>
                <a:ext cx="236" cy="288"/>
              </a:xfrm>
              <a:prstGeom prst="rect">
                <a:avLst/>
              </a:prstGeom>
              <a:noFill/>
              <a:ln w="9525">
                <a:noFill/>
                <a:miter lim="800000"/>
                <a:headEnd/>
                <a:tailEnd/>
              </a:ln>
            </p:spPr>
            <p:txBody>
              <a:bodyPr>
                <a:spAutoFit/>
              </a:bodyPr>
              <a:lstStyle/>
              <a:p>
                <a:pPr>
                  <a:spcBef>
                    <a:spcPct val="50000"/>
                  </a:spcBef>
                </a:pPr>
                <a:r>
                  <a:rPr lang="es-ES_tradnl" sz="2400" b="1">
                    <a:solidFill>
                      <a:srgbClr val="000000"/>
                    </a:solidFill>
                    <a:latin typeface="Times New Roman" pitchFamily="18" charset="0"/>
                  </a:rPr>
                  <a:t>9</a:t>
                </a:r>
              </a:p>
            </p:txBody>
          </p:sp>
          <p:grpSp>
            <p:nvGrpSpPr>
              <p:cNvPr id="3092" name="Group 98"/>
              <p:cNvGrpSpPr>
                <a:grpSpLocks/>
              </p:cNvGrpSpPr>
              <p:nvPr/>
            </p:nvGrpSpPr>
            <p:grpSpPr bwMode="auto">
              <a:xfrm>
                <a:off x="5127" y="3771"/>
                <a:ext cx="376" cy="373"/>
                <a:chOff x="2483" y="254"/>
                <a:chExt cx="537" cy="534"/>
              </a:xfrm>
            </p:grpSpPr>
            <p:sp>
              <p:nvSpPr>
                <p:cNvPr id="3093" name="Oval 99"/>
                <p:cNvSpPr>
                  <a:spLocks noChangeArrowheads="1"/>
                </p:cNvSpPr>
                <p:nvPr/>
              </p:nvSpPr>
              <p:spPr bwMode="auto">
                <a:xfrm rot="5400000" flipV="1">
                  <a:off x="2486" y="254"/>
                  <a:ext cx="534" cy="534"/>
                </a:xfrm>
                <a:prstGeom prst="ellipse">
                  <a:avLst/>
                </a:prstGeom>
                <a:solidFill>
                  <a:schemeClr val="bg1"/>
                </a:solidFill>
                <a:ln w="9525">
                  <a:solidFill>
                    <a:schemeClr val="tx1"/>
                  </a:solidFill>
                  <a:round/>
                  <a:headEnd/>
                  <a:tailEnd/>
                </a:ln>
              </p:spPr>
              <p:txBody>
                <a:bodyPr vert="eaVert" wrap="none" anchor="ctr"/>
                <a:lstStyle/>
                <a:p>
                  <a:pPr algn="ctr"/>
                  <a:endParaRPr lang="es-ES_tradnl" sz="2400">
                    <a:solidFill>
                      <a:srgbClr val="FFFFFF"/>
                    </a:solidFill>
                    <a:latin typeface="Times New Roman" pitchFamily="18" charset="0"/>
                  </a:endParaRPr>
                </a:p>
              </p:txBody>
            </p:sp>
            <p:sp>
              <p:nvSpPr>
                <p:cNvPr id="3094" name="AutoShape 100"/>
                <p:cNvSpPr>
                  <a:spLocks noChangeArrowheads="1"/>
                </p:cNvSpPr>
                <p:nvPr/>
              </p:nvSpPr>
              <p:spPr bwMode="auto">
                <a:xfrm rot="5400000" flipV="1">
                  <a:off x="2626" y="112"/>
                  <a:ext cx="248" cy="533"/>
                </a:xfrm>
                <a:prstGeom prst="moon">
                  <a:avLst>
                    <a:gd name="adj" fmla="val 87500"/>
                  </a:avLst>
                </a:prstGeom>
                <a:solidFill>
                  <a:schemeClr val="tx1"/>
                </a:solidFill>
                <a:ln w="9525">
                  <a:solidFill>
                    <a:schemeClr val="tx1"/>
                  </a:solidFill>
                  <a:miter lim="800000"/>
                  <a:headEnd/>
                  <a:tailEnd/>
                </a:ln>
              </p:spPr>
              <p:txBody>
                <a:bodyPr vert="eaVert" wrap="none" anchor="ctr"/>
                <a:lstStyle/>
                <a:p>
                  <a:pPr algn="ctr"/>
                  <a:endParaRPr lang="es-ES_tradnl" sz="2400">
                    <a:solidFill>
                      <a:srgbClr val="FFFFFF"/>
                    </a:solidFill>
                    <a:latin typeface="Times New Roman" pitchFamily="18" charset="0"/>
                  </a:endParaRPr>
                </a:p>
              </p:txBody>
            </p:sp>
          </p:grpSp>
        </p:grpSp>
      </p:grpSp>
      <p:graphicFrame>
        <p:nvGraphicFramePr>
          <p:cNvPr id="94309" name="Object 101"/>
          <p:cNvGraphicFramePr>
            <a:graphicFrameLocks noChangeAspect="1"/>
          </p:cNvGraphicFramePr>
          <p:nvPr/>
        </p:nvGraphicFramePr>
        <p:xfrm>
          <a:off x="3689350" y="1997075"/>
          <a:ext cx="1625600" cy="1625600"/>
        </p:xfrm>
        <a:graphic>
          <a:graphicData uri="http://schemas.openxmlformats.org/presentationml/2006/ole">
            <p:oleObj spid="_x0000_s3074" name="Fotografía de Photo Editor" r:id="rId3" imgW="3048426" imgH="3048426" progId="MSPhotoEd.3">
              <p:embed/>
            </p:oleObj>
          </a:graphicData>
        </a:graphic>
      </p:graphicFrame>
      <p:sp>
        <p:nvSpPr>
          <p:cNvPr id="102" name="101 CuadroTexto"/>
          <p:cNvSpPr txBox="1">
            <a:spLocks noChangeArrowheads="1"/>
          </p:cNvSpPr>
          <p:nvPr/>
        </p:nvSpPr>
        <p:spPr bwMode="auto">
          <a:xfrm>
            <a:off x="1065213" y="5891213"/>
            <a:ext cx="7153275" cy="646112"/>
          </a:xfrm>
          <a:prstGeom prst="rect">
            <a:avLst/>
          </a:prstGeom>
          <a:noFill/>
          <a:ln w="9525">
            <a:noFill/>
            <a:miter lim="800000"/>
            <a:headEnd/>
            <a:tailEnd/>
          </a:ln>
        </p:spPr>
        <p:txBody>
          <a:bodyPr>
            <a:spAutoFit/>
          </a:bodyPr>
          <a:lstStyle/>
          <a:p>
            <a:pPr algn="ctr"/>
            <a:r>
              <a:rPr lang="es-ES_tradnl" b="1">
                <a:solidFill>
                  <a:srgbClr val="C00000"/>
                </a:solidFill>
              </a:rPr>
              <a:t>En su desplazamiento, la Luna siempre “ofrece” la misma cara a cualquier observador terrestre.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94309"/>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94210"/>
                                        </p:tgtEl>
                                        <p:attrNameLst>
                                          <p:attrName>style.visibility</p:attrName>
                                        </p:attrNameLst>
                                      </p:cBhvr>
                                      <p:to>
                                        <p:strVal val="visible"/>
                                      </p:to>
                                    </p:set>
                                  </p:childTnLst>
                                </p:cTn>
                              </p:par>
                              <p:par>
                                <p:cTn id="10" presetID="1" presetClass="entr" presetSubtype="0" fill="hold" nodeType="withEffect">
                                  <p:stCondLst>
                                    <p:cond delay="0"/>
                                  </p:stCondLst>
                                  <p:childTnLst>
                                    <p:set>
                                      <p:cBhvr>
                                        <p:cTn id="11" dur="1" fill="hold">
                                          <p:stCondLst>
                                            <p:cond delay="0"/>
                                          </p:stCondLst>
                                        </p:cTn>
                                        <p:tgtEl>
                                          <p:spTgt spid="3147"/>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102"/>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xit" presetSubtype="0" fill="hold" grpId="1" nodeType="clickEffect">
                                  <p:stCondLst>
                                    <p:cond delay="0"/>
                                  </p:stCondLst>
                                  <p:childTnLst>
                                    <p:set>
                                      <p:cBhvr>
                                        <p:cTn id="17" dur="1" fill="hold">
                                          <p:stCondLst>
                                            <p:cond delay="0"/>
                                          </p:stCondLst>
                                        </p:cTn>
                                        <p:tgtEl>
                                          <p:spTgt spid="102"/>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151"/>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499"/>
                                          </p:stCondLst>
                                        </p:cTn>
                                        <p:tgtEl>
                                          <p:spTgt spid="3157"/>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499"/>
                                          </p:stCondLst>
                                        </p:cTn>
                                        <p:tgtEl>
                                          <p:spTgt spid="2"/>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499"/>
                                          </p:stCondLst>
                                        </p:cTn>
                                        <p:tgtEl>
                                          <p:spTgt spid="7"/>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499"/>
                                          </p:stCondLst>
                                        </p:cTn>
                                        <p:tgtEl>
                                          <p:spTgt spid="12"/>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499"/>
                                          </p:stCondLst>
                                        </p:cTn>
                                        <p:tgtEl>
                                          <p:spTgt spid="17"/>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499"/>
                                          </p:stCondLst>
                                        </p:cTn>
                                        <p:tgtEl>
                                          <p:spTgt spid="22"/>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499"/>
                                          </p:stCondLst>
                                        </p:cTn>
                                        <p:tgtEl>
                                          <p:spTgt spid="27"/>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499"/>
                                          </p:stCondLst>
                                        </p:cTn>
                                        <p:tgtEl>
                                          <p:spTgt spid="3136"/>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nodeType="clickEffect">
                                  <p:stCondLst>
                                    <p:cond delay="0"/>
                                  </p:stCondLst>
                                  <p:childTnLst>
                                    <p:set>
                                      <p:cBhvr>
                                        <p:cTn id="57" dur="1" fill="hold">
                                          <p:stCondLst>
                                            <p:cond delay="499"/>
                                          </p:stCondLst>
                                        </p:cTn>
                                        <p:tgtEl>
                                          <p:spTgt spid="31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10" grpId="0" animBg="1"/>
      <p:bldP spid="102" grpId="0"/>
      <p:bldP spid="102" grpId="1"/>
    </p:bld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000048"/>
        </a:solidFill>
        <a:effectLst/>
      </p:bgPr>
    </p:bg>
    <p:spTree>
      <p:nvGrpSpPr>
        <p:cNvPr id="1" name=""/>
        <p:cNvGrpSpPr/>
        <p:nvPr/>
      </p:nvGrpSpPr>
      <p:grpSpPr>
        <a:xfrm>
          <a:off x="0" y="0"/>
          <a:ext cx="0" cy="0"/>
          <a:chOff x="0" y="0"/>
          <a:chExt cx="0" cy="0"/>
        </a:xfrm>
      </p:grpSpPr>
      <p:sp>
        <p:nvSpPr>
          <p:cNvPr id="75778" name="Text Box 2"/>
          <p:cNvSpPr txBox="1">
            <a:spLocks noChangeArrowheads="1"/>
          </p:cNvSpPr>
          <p:nvPr/>
        </p:nvSpPr>
        <p:spPr bwMode="auto">
          <a:xfrm>
            <a:off x="671513" y="519113"/>
            <a:ext cx="7900987" cy="4084637"/>
          </a:xfrm>
          <a:prstGeom prst="rect">
            <a:avLst/>
          </a:prstGeom>
          <a:noFill/>
          <a:ln w="9525">
            <a:noFill/>
            <a:miter lim="800000"/>
            <a:headEnd/>
            <a:tailEnd/>
          </a:ln>
        </p:spPr>
        <p:txBody>
          <a:bodyPr>
            <a:spAutoFit/>
          </a:bodyPr>
          <a:lstStyle/>
          <a:p>
            <a:pPr algn="ctr">
              <a:lnSpc>
                <a:spcPct val="125000"/>
              </a:lnSpc>
              <a:spcBef>
                <a:spcPct val="50000"/>
              </a:spcBef>
            </a:pPr>
            <a:r>
              <a:rPr lang="es-ES" sz="8000" b="1">
                <a:solidFill>
                  <a:srgbClr val="FFFF00"/>
                </a:solidFill>
                <a:latin typeface="Calibri" pitchFamily="34" charset="0"/>
              </a:rPr>
              <a:t>8</a:t>
            </a:r>
          </a:p>
          <a:p>
            <a:pPr algn="ctr">
              <a:lnSpc>
                <a:spcPct val="125000"/>
              </a:lnSpc>
              <a:spcBef>
                <a:spcPct val="50000"/>
              </a:spcBef>
            </a:pPr>
            <a:r>
              <a:rPr lang="es-ES" sz="5400" b="1">
                <a:solidFill>
                  <a:srgbClr val="FFFF00"/>
                </a:solidFill>
                <a:latin typeface="Calibri" pitchFamily="34" charset="0"/>
              </a:rPr>
              <a:t>Visibilidad de los planetas desde la Tierra</a:t>
            </a:r>
          </a:p>
        </p:txBody>
      </p:sp>
    </p:spTree>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3171" name="AutoShape 3"/>
          <p:cNvSpPr>
            <a:spLocks noChangeArrowheads="1"/>
          </p:cNvSpPr>
          <p:nvPr/>
        </p:nvSpPr>
        <p:spPr bwMode="auto">
          <a:xfrm rot="4089441" flipV="1">
            <a:off x="1085057" y="2836069"/>
            <a:ext cx="520700" cy="1512887"/>
          </a:xfrm>
          <a:prstGeom prst="triangle">
            <a:avLst>
              <a:gd name="adj" fmla="val 100000"/>
            </a:avLst>
          </a:prstGeom>
          <a:solidFill>
            <a:schemeClr val="bg1"/>
          </a:solidFill>
          <a:ln w="9525">
            <a:solidFill>
              <a:schemeClr val="bg1"/>
            </a:solidFill>
            <a:miter lim="800000"/>
            <a:headEnd/>
            <a:tailEnd/>
          </a:ln>
        </p:spPr>
        <p:txBody>
          <a:bodyPr vert="eaVert" wrap="none" anchor="ctr"/>
          <a:lstStyle/>
          <a:p>
            <a:endParaRPr lang="es-ES_tradnl" sz="2400">
              <a:solidFill>
                <a:srgbClr val="000000"/>
              </a:solidFill>
              <a:latin typeface="Times New Roman"/>
            </a:endParaRPr>
          </a:p>
        </p:txBody>
      </p:sp>
      <p:sp>
        <p:nvSpPr>
          <p:cNvPr id="263170" name="AutoShape 2"/>
          <p:cNvSpPr>
            <a:spLocks noChangeArrowheads="1"/>
          </p:cNvSpPr>
          <p:nvPr/>
        </p:nvSpPr>
        <p:spPr bwMode="auto">
          <a:xfrm rot="5400000">
            <a:off x="2933700" y="2247900"/>
            <a:ext cx="781050" cy="2228850"/>
          </a:xfrm>
          <a:prstGeom prst="triangle">
            <a:avLst>
              <a:gd name="adj" fmla="val 50000"/>
            </a:avLst>
          </a:prstGeom>
          <a:solidFill>
            <a:srgbClr val="FFFF00"/>
          </a:solidFill>
          <a:ln w="9525">
            <a:noFill/>
            <a:miter lim="800000"/>
            <a:headEnd/>
            <a:tailEnd/>
          </a:ln>
        </p:spPr>
        <p:txBody>
          <a:bodyPr wrap="none" anchor="ctr"/>
          <a:lstStyle/>
          <a:p>
            <a:endParaRPr lang="es-ES_tradnl" sz="2400">
              <a:solidFill>
                <a:srgbClr val="000000"/>
              </a:solidFill>
              <a:latin typeface="Times New Roman"/>
            </a:endParaRPr>
          </a:p>
        </p:txBody>
      </p:sp>
      <p:sp>
        <p:nvSpPr>
          <p:cNvPr id="5" name="AutoShape 3"/>
          <p:cNvSpPr>
            <a:spLocks noChangeArrowheads="1"/>
          </p:cNvSpPr>
          <p:nvPr/>
        </p:nvSpPr>
        <p:spPr bwMode="auto">
          <a:xfrm rot="-4089441">
            <a:off x="1073944" y="2402681"/>
            <a:ext cx="520700" cy="1512888"/>
          </a:xfrm>
          <a:prstGeom prst="triangle">
            <a:avLst>
              <a:gd name="adj" fmla="val 100000"/>
            </a:avLst>
          </a:prstGeom>
          <a:solidFill>
            <a:schemeClr val="bg1"/>
          </a:solidFill>
          <a:ln w="9525">
            <a:solidFill>
              <a:schemeClr val="bg1"/>
            </a:solidFill>
            <a:miter lim="800000"/>
            <a:headEnd/>
            <a:tailEnd/>
          </a:ln>
        </p:spPr>
        <p:txBody>
          <a:bodyPr vert="eaVert" wrap="none" anchor="ctr"/>
          <a:lstStyle/>
          <a:p>
            <a:endParaRPr lang="es-ES_tradnl" sz="2400">
              <a:solidFill>
                <a:srgbClr val="000000"/>
              </a:solidFill>
              <a:latin typeface="Times New Roman"/>
            </a:endParaRPr>
          </a:p>
        </p:txBody>
      </p:sp>
      <p:sp>
        <p:nvSpPr>
          <p:cNvPr id="263172" name="Oval 4"/>
          <p:cNvSpPr>
            <a:spLocks noChangeArrowheads="1"/>
          </p:cNvSpPr>
          <p:nvPr/>
        </p:nvSpPr>
        <p:spPr bwMode="auto">
          <a:xfrm>
            <a:off x="3048000" y="1905000"/>
            <a:ext cx="2895600" cy="2895600"/>
          </a:xfrm>
          <a:prstGeom prst="ellipse">
            <a:avLst/>
          </a:prstGeom>
          <a:noFill/>
          <a:ln w="19050">
            <a:solidFill>
              <a:srgbClr val="66CCFF"/>
            </a:solidFill>
            <a:prstDash val="dash"/>
            <a:round/>
            <a:headEnd/>
            <a:tailEnd/>
          </a:ln>
        </p:spPr>
        <p:txBody>
          <a:bodyPr wrap="none" anchor="ctr"/>
          <a:lstStyle/>
          <a:p>
            <a:endParaRPr lang="es-ES_tradnl" sz="2400">
              <a:solidFill>
                <a:srgbClr val="000000"/>
              </a:solidFill>
              <a:latin typeface="Times New Roman"/>
            </a:endParaRPr>
          </a:p>
        </p:txBody>
      </p:sp>
      <p:sp>
        <p:nvSpPr>
          <p:cNvPr id="263173" name="Oval 5"/>
          <p:cNvSpPr>
            <a:spLocks noChangeArrowheads="1"/>
          </p:cNvSpPr>
          <p:nvPr/>
        </p:nvSpPr>
        <p:spPr bwMode="auto">
          <a:xfrm>
            <a:off x="2170113" y="1027113"/>
            <a:ext cx="4651375" cy="4651375"/>
          </a:xfrm>
          <a:prstGeom prst="ellipse">
            <a:avLst/>
          </a:prstGeom>
          <a:noFill/>
          <a:ln w="19050">
            <a:solidFill>
              <a:schemeClr val="bg1"/>
            </a:solidFill>
            <a:prstDash val="dash"/>
            <a:round/>
            <a:headEnd/>
            <a:tailEnd/>
          </a:ln>
        </p:spPr>
        <p:txBody>
          <a:bodyPr wrap="none" anchor="ctr"/>
          <a:lstStyle/>
          <a:p>
            <a:endParaRPr lang="es-ES_tradnl" sz="2400">
              <a:solidFill>
                <a:srgbClr val="000000"/>
              </a:solidFill>
              <a:latin typeface="Times New Roman"/>
            </a:endParaRPr>
          </a:p>
        </p:txBody>
      </p:sp>
      <p:sp>
        <p:nvSpPr>
          <p:cNvPr id="263174" name="Oval 6"/>
          <p:cNvSpPr>
            <a:spLocks noChangeArrowheads="1"/>
          </p:cNvSpPr>
          <p:nvPr/>
        </p:nvSpPr>
        <p:spPr bwMode="auto">
          <a:xfrm>
            <a:off x="542925" y="-600075"/>
            <a:ext cx="7905750" cy="7905750"/>
          </a:xfrm>
          <a:prstGeom prst="ellipse">
            <a:avLst/>
          </a:prstGeom>
          <a:noFill/>
          <a:ln w="19050">
            <a:solidFill>
              <a:srgbClr val="FF3300"/>
            </a:solidFill>
            <a:prstDash val="dash"/>
            <a:round/>
            <a:headEnd/>
            <a:tailEnd/>
          </a:ln>
        </p:spPr>
        <p:txBody>
          <a:bodyPr wrap="none" anchor="ctr"/>
          <a:lstStyle/>
          <a:p>
            <a:endParaRPr lang="es-ES_tradnl" sz="2400">
              <a:solidFill>
                <a:srgbClr val="000000"/>
              </a:solidFill>
              <a:latin typeface="Times New Roman"/>
            </a:endParaRPr>
          </a:p>
        </p:txBody>
      </p:sp>
      <p:cxnSp>
        <p:nvCxnSpPr>
          <p:cNvPr id="76808" name="AutoShape 7"/>
          <p:cNvCxnSpPr>
            <a:cxnSpLocks noChangeShapeType="1"/>
            <a:stCxn id="263174" idx="1"/>
            <a:endCxn id="263174" idx="1"/>
          </p:cNvCxnSpPr>
          <p:nvPr/>
        </p:nvCxnSpPr>
        <p:spPr bwMode="auto">
          <a:xfrm>
            <a:off x="1700213" y="547688"/>
            <a:ext cx="0" cy="0"/>
          </a:xfrm>
          <a:prstGeom prst="straightConnector1">
            <a:avLst/>
          </a:prstGeom>
          <a:noFill/>
          <a:ln w="9525">
            <a:solidFill>
              <a:schemeClr val="tx1"/>
            </a:solidFill>
            <a:round/>
            <a:headEnd/>
            <a:tailEnd/>
          </a:ln>
        </p:spPr>
      </p:cxnSp>
      <p:grpSp>
        <p:nvGrpSpPr>
          <p:cNvPr id="2" name="Group 8"/>
          <p:cNvGrpSpPr>
            <a:grpSpLocks/>
          </p:cNvGrpSpPr>
          <p:nvPr/>
        </p:nvGrpSpPr>
        <p:grpSpPr bwMode="auto">
          <a:xfrm>
            <a:off x="4241800" y="3230563"/>
            <a:ext cx="1243013" cy="595312"/>
            <a:chOff x="2672" y="2035"/>
            <a:chExt cx="783" cy="375"/>
          </a:xfrm>
        </p:grpSpPr>
        <p:sp>
          <p:nvSpPr>
            <p:cNvPr id="76895" name="Oval 9"/>
            <p:cNvSpPr>
              <a:spLocks noChangeArrowheads="1"/>
            </p:cNvSpPr>
            <p:nvPr/>
          </p:nvSpPr>
          <p:spPr bwMode="auto">
            <a:xfrm>
              <a:off x="2755" y="2035"/>
              <a:ext cx="154" cy="154"/>
            </a:xfrm>
            <a:prstGeom prst="ellipse">
              <a:avLst/>
            </a:prstGeom>
            <a:solidFill>
              <a:srgbClr val="FFFF00"/>
            </a:solidFill>
            <a:ln w="9525">
              <a:solidFill>
                <a:srgbClr val="FFFF00"/>
              </a:solidFill>
              <a:round/>
              <a:headEnd/>
              <a:tailEnd/>
            </a:ln>
          </p:spPr>
          <p:txBody>
            <a:bodyPr wrap="none" anchor="ctr"/>
            <a:lstStyle/>
            <a:p>
              <a:endParaRPr lang="es-ES_tradnl" sz="2400">
                <a:solidFill>
                  <a:srgbClr val="000000"/>
                </a:solidFill>
                <a:latin typeface="Times New Roman"/>
              </a:endParaRPr>
            </a:p>
          </p:txBody>
        </p:sp>
        <p:sp>
          <p:nvSpPr>
            <p:cNvPr id="76896" name="Text Box 10"/>
            <p:cNvSpPr txBox="1">
              <a:spLocks noChangeArrowheads="1"/>
            </p:cNvSpPr>
            <p:nvPr/>
          </p:nvSpPr>
          <p:spPr bwMode="auto">
            <a:xfrm>
              <a:off x="2672" y="2179"/>
              <a:ext cx="783" cy="231"/>
            </a:xfrm>
            <a:prstGeom prst="rect">
              <a:avLst/>
            </a:prstGeom>
            <a:noFill/>
            <a:ln w="9525">
              <a:noFill/>
              <a:miter lim="800000"/>
              <a:headEnd/>
              <a:tailEnd/>
            </a:ln>
          </p:spPr>
          <p:txBody>
            <a:bodyPr>
              <a:spAutoFit/>
            </a:bodyPr>
            <a:lstStyle/>
            <a:p>
              <a:pPr>
                <a:spcBef>
                  <a:spcPct val="50000"/>
                </a:spcBef>
              </a:pPr>
              <a:r>
                <a:rPr lang="es-ES_tradnl" b="1">
                  <a:solidFill>
                    <a:srgbClr val="FFFF00"/>
                  </a:solidFill>
                  <a:latin typeface="Times New Roman"/>
                </a:rPr>
                <a:t>Sol</a:t>
              </a:r>
            </a:p>
          </p:txBody>
        </p:sp>
      </p:grpSp>
      <p:grpSp>
        <p:nvGrpSpPr>
          <p:cNvPr id="3" name="Group 11"/>
          <p:cNvGrpSpPr>
            <a:grpSpLocks/>
          </p:cNvGrpSpPr>
          <p:nvPr/>
        </p:nvGrpSpPr>
        <p:grpSpPr bwMode="auto">
          <a:xfrm>
            <a:off x="234950" y="3216275"/>
            <a:ext cx="1243013" cy="609600"/>
            <a:chOff x="148" y="2026"/>
            <a:chExt cx="783" cy="384"/>
          </a:xfrm>
        </p:grpSpPr>
        <p:sp>
          <p:nvSpPr>
            <p:cNvPr id="76893" name="Oval 12"/>
            <p:cNvSpPr>
              <a:spLocks noChangeArrowheads="1"/>
            </p:cNvSpPr>
            <p:nvPr/>
          </p:nvSpPr>
          <p:spPr bwMode="auto">
            <a:xfrm>
              <a:off x="240" y="2026"/>
              <a:ext cx="172" cy="172"/>
            </a:xfrm>
            <a:prstGeom prst="ellipse">
              <a:avLst/>
            </a:prstGeom>
            <a:solidFill>
              <a:srgbClr val="FF3300"/>
            </a:solidFill>
            <a:ln w="9525">
              <a:solidFill>
                <a:srgbClr val="FF3300"/>
              </a:solidFill>
              <a:round/>
              <a:headEnd/>
              <a:tailEnd/>
            </a:ln>
          </p:spPr>
          <p:txBody>
            <a:bodyPr wrap="none" anchor="ctr"/>
            <a:lstStyle/>
            <a:p>
              <a:endParaRPr lang="es-ES_tradnl" sz="2400">
                <a:solidFill>
                  <a:srgbClr val="000000"/>
                </a:solidFill>
                <a:latin typeface="Times New Roman"/>
              </a:endParaRPr>
            </a:p>
          </p:txBody>
        </p:sp>
        <p:sp>
          <p:nvSpPr>
            <p:cNvPr id="76894" name="Text Box 13"/>
            <p:cNvSpPr txBox="1">
              <a:spLocks noChangeArrowheads="1"/>
            </p:cNvSpPr>
            <p:nvPr/>
          </p:nvSpPr>
          <p:spPr bwMode="auto">
            <a:xfrm>
              <a:off x="148" y="2179"/>
              <a:ext cx="783" cy="231"/>
            </a:xfrm>
            <a:prstGeom prst="rect">
              <a:avLst/>
            </a:prstGeom>
            <a:noFill/>
            <a:ln w="9525">
              <a:noFill/>
              <a:miter lim="800000"/>
              <a:headEnd/>
              <a:tailEnd/>
            </a:ln>
          </p:spPr>
          <p:txBody>
            <a:bodyPr>
              <a:spAutoFit/>
            </a:bodyPr>
            <a:lstStyle/>
            <a:p>
              <a:pPr>
                <a:spcBef>
                  <a:spcPct val="50000"/>
                </a:spcBef>
              </a:pPr>
              <a:r>
                <a:rPr lang="es-ES_tradnl" b="1">
                  <a:solidFill>
                    <a:srgbClr val="FF3300"/>
                  </a:solidFill>
                  <a:latin typeface="Times New Roman"/>
                </a:rPr>
                <a:t>Marte</a:t>
              </a:r>
            </a:p>
          </p:txBody>
        </p:sp>
      </p:grpSp>
      <p:grpSp>
        <p:nvGrpSpPr>
          <p:cNvPr id="4" name="Group 14"/>
          <p:cNvGrpSpPr>
            <a:grpSpLocks/>
          </p:cNvGrpSpPr>
          <p:nvPr/>
        </p:nvGrpSpPr>
        <p:grpSpPr bwMode="auto">
          <a:xfrm>
            <a:off x="1785938" y="2971800"/>
            <a:ext cx="1247775" cy="1201738"/>
            <a:chOff x="1125" y="1872"/>
            <a:chExt cx="786" cy="757"/>
          </a:xfrm>
        </p:grpSpPr>
        <p:sp>
          <p:nvSpPr>
            <p:cNvPr id="76887" name="Text Box 15"/>
            <p:cNvSpPr txBox="1">
              <a:spLocks noChangeArrowheads="1"/>
            </p:cNvSpPr>
            <p:nvPr/>
          </p:nvSpPr>
          <p:spPr bwMode="auto">
            <a:xfrm>
              <a:off x="1128" y="2398"/>
              <a:ext cx="783" cy="231"/>
            </a:xfrm>
            <a:prstGeom prst="rect">
              <a:avLst/>
            </a:prstGeom>
            <a:noFill/>
            <a:ln w="9525">
              <a:noFill/>
              <a:miter lim="800000"/>
              <a:headEnd/>
              <a:tailEnd/>
            </a:ln>
          </p:spPr>
          <p:txBody>
            <a:bodyPr>
              <a:spAutoFit/>
            </a:bodyPr>
            <a:lstStyle/>
            <a:p>
              <a:pPr>
                <a:spcBef>
                  <a:spcPct val="50000"/>
                </a:spcBef>
              </a:pPr>
              <a:r>
                <a:rPr lang="es-ES_tradnl" b="1">
                  <a:solidFill>
                    <a:srgbClr val="FFFFFF"/>
                  </a:solidFill>
                  <a:latin typeface="Times New Roman"/>
                </a:rPr>
                <a:t>Tierra</a:t>
              </a:r>
            </a:p>
          </p:txBody>
        </p:sp>
        <p:grpSp>
          <p:nvGrpSpPr>
            <p:cNvPr id="6" name="Group 16"/>
            <p:cNvGrpSpPr>
              <a:grpSpLocks/>
            </p:cNvGrpSpPr>
            <p:nvPr/>
          </p:nvGrpSpPr>
          <p:grpSpPr bwMode="auto">
            <a:xfrm>
              <a:off x="1125" y="1872"/>
              <a:ext cx="498" cy="505"/>
              <a:chOff x="1125" y="1872"/>
              <a:chExt cx="498" cy="505"/>
            </a:xfrm>
          </p:grpSpPr>
          <p:grpSp>
            <p:nvGrpSpPr>
              <p:cNvPr id="7" name="Group 17"/>
              <p:cNvGrpSpPr>
                <a:grpSpLocks/>
              </p:cNvGrpSpPr>
              <p:nvPr/>
            </p:nvGrpSpPr>
            <p:grpSpPr bwMode="auto">
              <a:xfrm>
                <a:off x="1125" y="1872"/>
                <a:ext cx="498" cy="505"/>
                <a:chOff x="1125" y="1872"/>
                <a:chExt cx="498" cy="505"/>
              </a:xfrm>
            </p:grpSpPr>
            <p:sp>
              <p:nvSpPr>
                <p:cNvPr id="76891" name="Oval 18"/>
                <p:cNvSpPr>
                  <a:spLocks noChangeArrowheads="1"/>
                </p:cNvSpPr>
                <p:nvPr/>
              </p:nvSpPr>
              <p:spPr bwMode="auto">
                <a:xfrm>
                  <a:off x="1126" y="1875"/>
                  <a:ext cx="497" cy="497"/>
                </a:xfrm>
                <a:prstGeom prst="ellipse">
                  <a:avLst/>
                </a:prstGeom>
                <a:solidFill>
                  <a:srgbClr val="996600"/>
                </a:solidFill>
                <a:ln w="19050">
                  <a:solidFill>
                    <a:srgbClr val="996600"/>
                  </a:solidFill>
                  <a:round/>
                  <a:headEnd/>
                  <a:tailEnd/>
                </a:ln>
              </p:spPr>
              <p:txBody>
                <a:bodyPr wrap="none" anchor="ctr"/>
                <a:lstStyle/>
                <a:p>
                  <a:endParaRPr lang="es-ES_tradnl" sz="2400">
                    <a:solidFill>
                      <a:srgbClr val="000000"/>
                    </a:solidFill>
                    <a:latin typeface="Times New Roman"/>
                  </a:endParaRPr>
                </a:p>
              </p:txBody>
            </p:sp>
            <p:sp>
              <p:nvSpPr>
                <p:cNvPr id="76892" name="AutoShape 19"/>
                <p:cNvSpPr>
                  <a:spLocks noChangeArrowheads="1"/>
                </p:cNvSpPr>
                <p:nvPr/>
              </p:nvSpPr>
              <p:spPr bwMode="auto">
                <a:xfrm>
                  <a:off x="1125" y="1872"/>
                  <a:ext cx="273" cy="505"/>
                </a:xfrm>
                <a:prstGeom prst="moon">
                  <a:avLst>
                    <a:gd name="adj" fmla="val 87500"/>
                  </a:avLst>
                </a:prstGeom>
                <a:solidFill>
                  <a:srgbClr val="996600"/>
                </a:solidFill>
                <a:ln w="9525">
                  <a:solidFill>
                    <a:srgbClr val="996600"/>
                  </a:solidFill>
                  <a:miter lim="800000"/>
                  <a:headEnd/>
                  <a:tailEnd/>
                </a:ln>
              </p:spPr>
              <p:txBody>
                <a:bodyPr wrap="none" anchor="ctr"/>
                <a:lstStyle/>
                <a:p>
                  <a:endParaRPr lang="es-ES_tradnl" sz="2400">
                    <a:solidFill>
                      <a:srgbClr val="000000"/>
                    </a:solidFill>
                    <a:latin typeface="Times New Roman"/>
                  </a:endParaRPr>
                </a:p>
              </p:txBody>
            </p:sp>
          </p:grpSp>
          <p:sp>
            <p:nvSpPr>
              <p:cNvPr id="76890" name="Freeform 20"/>
              <p:cNvSpPr>
                <a:spLocks/>
              </p:cNvSpPr>
              <p:nvPr/>
            </p:nvSpPr>
            <p:spPr bwMode="auto">
              <a:xfrm>
                <a:off x="1140" y="1898"/>
                <a:ext cx="112" cy="136"/>
              </a:xfrm>
              <a:custGeom>
                <a:avLst/>
                <a:gdLst>
                  <a:gd name="T0" fmla="*/ 697 w 96"/>
                  <a:gd name="T1" fmla="*/ 0 h 112"/>
                  <a:gd name="T2" fmla="*/ 391 w 96"/>
                  <a:gd name="T3" fmla="*/ 419 h 112"/>
                  <a:gd name="T4" fmla="*/ 306 w 96"/>
                  <a:gd name="T5" fmla="*/ 640 h 112"/>
                  <a:gd name="T6" fmla="*/ 165 w 96"/>
                  <a:gd name="T7" fmla="*/ 833 h 112"/>
                  <a:gd name="T8" fmla="*/ 104 w 96"/>
                  <a:gd name="T9" fmla="*/ 986 h 112"/>
                  <a:gd name="T10" fmla="*/ 57 w 96"/>
                  <a:gd name="T11" fmla="*/ 1172 h 112"/>
                  <a:gd name="T12" fmla="*/ 77 w 96"/>
                  <a:gd name="T13" fmla="*/ 1393 h 112"/>
                  <a:gd name="T14" fmla="*/ 279 w 96"/>
                  <a:gd name="T15" fmla="*/ 1211 h 112"/>
                  <a:gd name="T16" fmla="*/ 455 w 96"/>
                  <a:gd name="T17" fmla="*/ 944 h 112"/>
                  <a:gd name="T18" fmla="*/ 581 w 96"/>
                  <a:gd name="T19" fmla="*/ 528 h 112"/>
                  <a:gd name="T20" fmla="*/ 677 w 96"/>
                  <a:gd name="T21" fmla="*/ 419 h 112"/>
                  <a:gd name="T22" fmla="*/ 697 w 96"/>
                  <a:gd name="T23" fmla="*/ 0 h 1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6"/>
                  <a:gd name="T37" fmla="*/ 0 h 112"/>
                  <a:gd name="T38" fmla="*/ 96 w 96"/>
                  <a:gd name="T39" fmla="*/ 112 h 11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6" h="112">
                    <a:moveTo>
                      <a:pt x="94" y="0"/>
                    </a:moveTo>
                    <a:cubicBezTo>
                      <a:pt x="88" y="11"/>
                      <a:pt x="65" y="29"/>
                      <a:pt x="53" y="33"/>
                    </a:cubicBezTo>
                    <a:cubicBezTo>
                      <a:pt x="49" y="44"/>
                      <a:pt x="51" y="48"/>
                      <a:pt x="41" y="51"/>
                    </a:cubicBezTo>
                    <a:cubicBezTo>
                      <a:pt x="35" y="65"/>
                      <a:pt x="32" y="59"/>
                      <a:pt x="22" y="67"/>
                    </a:cubicBezTo>
                    <a:cubicBezTo>
                      <a:pt x="19" y="74"/>
                      <a:pt x="22" y="77"/>
                      <a:pt x="14" y="79"/>
                    </a:cubicBezTo>
                    <a:cubicBezTo>
                      <a:pt x="13" y="85"/>
                      <a:pt x="12" y="89"/>
                      <a:pt x="8" y="94"/>
                    </a:cubicBezTo>
                    <a:cubicBezTo>
                      <a:pt x="6" y="103"/>
                      <a:pt x="0" y="110"/>
                      <a:pt x="11" y="112"/>
                    </a:cubicBezTo>
                    <a:cubicBezTo>
                      <a:pt x="23" y="110"/>
                      <a:pt x="31" y="106"/>
                      <a:pt x="38" y="97"/>
                    </a:cubicBezTo>
                    <a:cubicBezTo>
                      <a:pt x="42" y="84"/>
                      <a:pt x="49" y="79"/>
                      <a:pt x="61" y="75"/>
                    </a:cubicBezTo>
                    <a:cubicBezTo>
                      <a:pt x="71" y="63"/>
                      <a:pt x="63" y="48"/>
                      <a:pt x="79" y="43"/>
                    </a:cubicBezTo>
                    <a:cubicBezTo>
                      <a:pt x="87" y="33"/>
                      <a:pt x="82" y="35"/>
                      <a:pt x="91" y="33"/>
                    </a:cubicBezTo>
                    <a:cubicBezTo>
                      <a:pt x="92" y="22"/>
                      <a:pt x="96" y="11"/>
                      <a:pt x="94" y="0"/>
                    </a:cubicBezTo>
                    <a:close/>
                  </a:path>
                </a:pathLst>
              </a:custGeom>
              <a:solidFill>
                <a:srgbClr val="996600"/>
              </a:solidFill>
              <a:ln w="9525">
                <a:solidFill>
                  <a:srgbClr val="996600"/>
                </a:solidFill>
                <a:round/>
                <a:headEnd/>
                <a:tailEnd/>
              </a:ln>
            </p:spPr>
            <p:txBody>
              <a:bodyPr/>
              <a:lstStyle/>
              <a:p>
                <a:endParaRPr lang="es-ES_tradnl">
                  <a:solidFill>
                    <a:srgbClr val="000000"/>
                  </a:solidFill>
                </a:endParaRPr>
              </a:p>
            </p:txBody>
          </p:sp>
        </p:grpSp>
      </p:grpSp>
      <p:sp>
        <p:nvSpPr>
          <p:cNvPr id="263189" name="Arc 21"/>
          <p:cNvSpPr>
            <a:spLocks/>
          </p:cNvSpPr>
          <p:nvPr/>
        </p:nvSpPr>
        <p:spPr bwMode="auto">
          <a:xfrm rot="-2692834">
            <a:off x="1922463" y="2619375"/>
            <a:ext cx="523875" cy="523875"/>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8575">
            <a:solidFill>
              <a:schemeClr val="bg1"/>
            </a:solidFill>
            <a:round/>
            <a:headEnd type="triangle" w="med" len="med"/>
            <a:tailEnd/>
          </a:ln>
        </p:spPr>
        <p:txBody>
          <a:bodyPr wrap="none" anchor="ctr"/>
          <a:lstStyle/>
          <a:p>
            <a:endParaRPr lang="es-ES_tradnl">
              <a:solidFill>
                <a:srgbClr val="000000"/>
              </a:solidFill>
            </a:endParaRPr>
          </a:p>
        </p:txBody>
      </p:sp>
      <p:grpSp>
        <p:nvGrpSpPr>
          <p:cNvPr id="8" name="Group 22"/>
          <p:cNvGrpSpPr>
            <a:grpSpLocks/>
          </p:cNvGrpSpPr>
          <p:nvPr/>
        </p:nvGrpSpPr>
        <p:grpSpPr bwMode="auto">
          <a:xfrm>
            <a:off x="1703388" y="233363"/>
            <a:ext cx="1279525" cy="6624637"/>
            <a:chOff x="1058" y="147"/>
            <a:chExt cx="806" cy="4173"/>
          </a:xfrm>
        </p:grpSpPr>
        <p:sp>
          <p:nvSpPr>
            <p:cNvPr id="76879" name="AutoShape 23"/>
            <p:cNvSpPr>
              <a:spLocks noChangeArrowheads="1"/>
            </p:cNvSpPr>
            <p:nvPr/>
          </p:nvSpPr>
          <p:spPr bwMode="auto">
            <a:xfrm flipV="1">
              <a:off x="1142" y="2269"/>
              <a:ext cx="240" cy="1787"/>
            </a:xfrm>
            <a:prstGeom prst="triangle">
              <a:avLst>
                <a:gd name="adj" fmla="val 50000"/>
              </a:avLst>
            </a:prstGeom>
            <a:solidFill>
              <a:schemeClr val="bg1"/>
            </a:solidFill>
            <a:ln w="9525">
              <a:solidFill>
                <a:schemeClr val="bg1"/>
              </a:solidFill>
              <a:miter lim="800000"/>
              <a:headEnd/>
              <a:tailEnd/>
            </a:ln>
          </p:spPr>
          <p:txBody>
            <a:bodyPr rot="10800000" wrap="none" anchor="ctr"/>
            <a:lstStyle/>
            <a:p>
              <a:endParaRPr lang="es-ES_tradnl" sz="2400">
                <a:solidFill>
                  <a:srgbClr val="000000"/>
                </a:solidFill>
                <a:latin typeface="Times New Roman"/>
              </a:endParaRPr>
            </a:p>
          </p:txBody>
        </p:sp>
        <p:sp>
          <p:nvSpPr>
            <p:cNvPr id="76880" name="AutoShape 24"/>
            <p:cNvSpPr>
              <a:spLocks noChangeArrowheads="1"/>
            </p:cNvSpPr>
            <p:nvPr/>
          </p:nvSpPr>
          <p:spPr bwMode="auto">
            <a:xfrm>
              <a:off x="1119" y="230"/>
              <a:ext cx="240" cy="1787"/>
            </a:xfrm>
            <a:prstGeom prst="triangle">
              <a:avLst>
                <a:gd name="adj" fmla="val 50000"/>
              </a:avLst>
            </a:prstGeom>
            <a:solidFill>
              <a:schemeClr val="bg1"/>
            </a:solidFill>
            <a:ln w="9525">
              <a:noFill/>
              <a:miter lim="800000"/>
              <a:headEnd/>
              <a:tailEnd/>
            </a:ln>
          </p:spPr>
          <p:txBody>
            <a:bodyPr wrap="none" anchor="ctr"/>
            <a:lstStyle/>
            <a:p>
              <a:endParaRPr lang="es-ES_tradnl" sz="2400">
                <a:solidFill>
                  <a:srgbClr val="000000"/>
                </a:solidFill>
                <a:latin typeface="Times New Roman"/>
              </a:endParaRPr>
            </a:p>
          </p:txBody>
        </p:sp>
        <p:grpSp>
          <p:nvGrpSpPr>
            <p:cNvPr id="9" name="Group 25"/>
            <p:cNvGrpSpPr>
              <a:grpSpLocks/>
            </p:cNvGrpSpPr>
            <p:nvPr/>
          </p:nvGrpSpPr>
          <p:grpSpPr bwMode="auto">
            <a:xfrm>
              <a:off x="1058" y="147"/>
              <a:ext cx="783" cy="384"/>
              <a:chOff x="148" y="2026"/>
              <a:chExt cx="783" cy="384"/>
            </a:xfrm>
          </p:grpSpPr>
          <p:sp>
            <p:nvSpPr>
              <p:cNvPr id="76885" name="Oval 26"/>
              <p:cNvSpPr>
                <a:spLocks noChangeArrowheads="1"/>
              </p:cNvSpPr>
              <p:nvPr/>
            </p:nvSpPr>
            <p:spPr bwMode="auto">
              <a:xfrm>
                <a:off x="240" y="2026"/>
                <a:ext cx="172" cy="172"/>
              </a:xfrm>
              <a:prstGeom prst="ellipse">
                <a:avLst/>
              </a:prstGeom>
              <a:solidFill>
                <a:srgbClr val="FF3300"/>
              </a:solidFill>
              <a:ln w="9525">
                <a:solidFill>
                  <a:srgbClr val="FF3300"/>
                </a:solidFill>
                <a:round/>
                <a:headEnd/>
                <a:tailEnd/>
              </a:ln>
            </p:spPr>
            <p:txBody>
              <a:bodyPr wrap="none" anchor="ctr"/>
              <a:lstStyle/>
              <a:p>
                <a:endParaRPr lang="es-ES_tradnl" sz="2400">
                  <a:solidFill>
                    <a:srgbClr val="000000"/>
                  </a:solidFill>
                  <a:latin typeface="Times New Roman"/>
                </a:endParaRPr>
              </a:p>
            </p:txBody>
          </p:sp>
          <p:sp>
            <p:nvSpPr>
              <p:cNvPr id="76886" name="Text Box 27"/>
              <p:cNvSpPr txBox="1">
                <a:spLocks noChangeArrowheads="1"/>
              </p:cNvSpPr>
              <p:nvPr/>
            </p:nvSpPr>
            <p:spPr bwMode="auto">
              <a:xfrm>
                <a:off x="148" y="2179"/>
                <a:ext cx="783" cy="231"/>
              </a:xfrm>
              <a:prstGeom prst="rect">
                <a:avLst/>
              </a:prstGeom>
              <a:noFill/>
              <a:ln w="9525">
                <a:noFill/>
                <a:miter lim="800000"/>
                <a:headEnd/>
                <a:tailEnd/>
              </a:ln>
            </p:spPr>
            <p:txBody>
              <a:bodyPr>
                <a:spAutoFit/>
              </a:bodyPr>
              <a:lstStyle/>
              <a:p>
                <a:pPr>
                  <a:spcBef>
                    <a:spcPct val="50000"/>
                  </a:spcBef>
                </a:pPr>
                <a:r>
                  <a:rPr lang="es-ES_tradnl" b="1">
                    <a:solidFill>
                      <a:srgbClr val="FF3300"/>
                    </a:solidFill>
                    <a:latin typeface="Times New Roman"/>
                  </a:rPr>
                  <a:t>Marte</a:t>
                </a:r>
              </a:p>
            </p:txBody>
          </p:sp>
        </p:grpSp>
        <p:grpSp>
          <p:nvGrpSpPr>
            <p:cNvPr id="10" name="Group 28"/>
            <p:cNvGrpSpPr>
              <a:grpSpLocks/>
            </p:cNvGrpSpPr>
            <p:nvPr/>
          </p:nvGrpSpPr>
          <p:grpSpPr bwMode="auto">
            <a:xfrm>
              <a:off x="1081" y="3936"/>
              <a:ext cx="783" cy="384"/>
              <a:chOff x="148" y="2026"/>
              <a:chExt cx="783" cy="384"/>
            </a:xfrm>
          </p:grpSpPr>
          <p:sp>
            <p:nvSpPr>
              <p:cNvPr id="76883" name="Oval 29"/>
              <p:cNvSpPr>
                <a:spLocks noChangeArrowheads="1"/>
              </p:cNvSpPr>
              <p:nvPr/>
            </p:nvSpPr>
            <p:spPr bwMode="auto">
              <a:xfrm>
                <a:off x="240" y="2026"/>
                <a:ext cx="172" cy="172"/>
              </a:xfrm>
              <a:prstGeom prst="ellipse">
                <a:avLst/>
              </a:prstGeom>
              <a:solidFill>
                <a:srgbClr val="FF3300"/>
              </a:solidFill>
              <a:ln w="9525">
                <a:solidFill>
                  <a:srgbClr val="FF3300"/>
                </a:solidFill>
                <a:round/>
                <a:headEnd/>
                <a:tailEnd/>
              </a:ln>
            </p:spPr>
            <p:txBody>
              <a:bodyPr wrap="none" anchor="ctr"/>
              <a:lstStyle/>
              <a:p>
                <a:endParaRPr lang="es-ES_tradnl" sz="2400">
                  <a:solidFill>
                    <a:srgbClr val="000000"/>
                  </a:solidFill>
                  <a:latin typeface="Times New Roman"/>
                </a:endParaRPr>
              </a:p>
            </p:txBody>
          </p:sp>
          <p:sp>
            <p:nvSpPr>
              <p:cNvPr id="76884" name="Text Box 30"/>
              <p:cNvSpPr txBox="1">
                <a:spLocks noChangeArrowheads="1"/>
              </p:cNvSpPr>
              <p:nvPr/>
            </p:nvSpPr>
            <p:spPr bwMode="auto">
              <a:xfrm>
                <a:off x="148" y="2179"/>
                <a:ext cx="783" cy="231"/>
              </a:xfrm>
              <a:prstGeom prst="rect">
                <a:avLst/>
              </a:prstGeom>
              <a:noFill/>
              <a:ln w="9525">
                <a:noFill/>
                <a:miter lim="800000"/>
                <a:headEnd/>
                <a:tailEnd/>
              </a:ln>
            </p:spPr>
            <p:txBody>
              <a:bodyPr>
                <a:spAutoFit/>
              </a:bodyPr>
              <a:lstStyle/>
              <a:p>
                <a:pPr>
                  <a:spcBef>
                    <a:spcPct val="50000"/>
                  </a:spcBef>
                </a:pPr>
                <a:r>
                  <a:rPr lang="es-ES_tradnl" b="1" dirty="0">
                    <a:solidFill>
                      <a:srgbClr val="FF3300"/>
                    </a:solidFill>
                    <a:latin typeface="Times New Roman"/>
                  </a:rPr>
                  <a:t>Marte</a:t>
                </a:r>
              </a:p>
            </p:txBody>
          </p:sp>
        </p:grpSp>
      </p:grpSp>
      <p:grpSp>
        <p:nvGrpSpPr>
          <p:cNvPr id="11" name="Group 31"/>
          <p:cNvGrpSpPr>
            <a:grpSpLocks/>
          </p:cNvGrpSpPr>
          <p:nvPr/>
        </p:nvGrpSpPr>
        <p:grpSpPr bwMode="auto">
          <a:xfrm>
            <a:off x="7972425" y="2259017"/>
            <a:ext cx="1243013" cy="692151"/>
            <a:chOff x="100" y="2026"/>
            <a:chExt cx="783" cy="436"/>
          </a:xfrm>
        </p:grpSpPr>
        <p:sp>
          <p:nvSpPr>
            <p:cNvPr id="76877" name="Oval 32"/>
            <p:cNvSpPr>
              <a:spLocks noChangeArrowheads="1"/>
            </p:cNvSpPr>
            <p:nvPr/>
          </p:nvSpPr>
          <p:spPr bwMode="auto">
            <a:xfrm>
              <a:off x="240" y="2026"/>
              <a:ext cx="172" cy="172"/>
            </a:xfrm>
            <a:prstGeom prst="ellipse">
              <a:avLst/>
            </a:prstGeom>
            <a:solidFill>
              <a:srgbClr val="FF3300"/>
            </a:solidFill>
            <a:ln w="9525">
              <a:solidFill>
                <a:srgbClr val="FF3300"/>
              </a:solidFill>
              <a:round/>
              <a:headEnd/>
              <a:tailEnd/>
            </a:ln>
          </p:spPr>
          <p:txBody>
            <a:bodyPr wrap="none" anchor="ctr"/>
            <a:lstStyle/>
            <a:p>
              <a:endParaRPr lang="es-ES_tradnl" sz="2400">
                <a:solidFill>
                  <a:srgbClr val="000000"/>
                </a:solidFill>
                <a:latin typeface="Times New Roman"/>
              </a:endParaRPr>
            </a:p>
          </p:txBody>
        </p:sp>
        <p:sp>
          <p:nvSpPr>
            <p:cNvPr id="76878" name="Text Box 33"/>
            <p:cNvSpPr txBox="1">
              <a:spLocks noChangeArrowheads="1"/>
            </p:cNvSpPr>
            <p:nvPr/>
          </p:nvSpPr>
          <p:spPr bwMode="auto">
            <a:xfrm>
              <a:off x="100" y="2231"/>
              <a:ext cx="783" cy="231"/>
            </a:xfrm>
            <a:prstGeom prst="rect">
              <a:avLst/>
            </a:prstGeom>
            <a:noFill/>
            <a:ln w="9525">
              <a:noFill/>
              <a:miter lim="800000"/>
              <a:headEnd/>
              <a:tailEnd/>
            </a:ln>
          </p:spPr>
          <p:txBody>
            <a:bodyPr>
              <a:spAutoFit/>
            </a:bodyPr>
            <a:lstStyle/>
            <a:p>
              <a:pPr>
                <a:spcBef>
                  <a:spcPct val="50000"/>
                </a:spcBef>
              </a:pPr>
              <a:r>
                <a:rPr lang="es-ES_tradnl" b="1" dirty="0">
                  <a:solidFill>
                    <a:srgbClr val="FF3300"/>
                  </a:solidFill>
                  <a:latin typeface="Times New Roman"/>
                </a:rPr>
                <a:t>Marte</a:t>
              </a:r>
            </a:p>
          </p:txBody>
        </p:sp>
      </p:grpSp>
      <p:grpSp>
        <p:nvGrpSpPr>
          <p:cNvPr id="12" name="Group 35"/>
          <p:cNvGrpSpPr>
            <a:grpSpLocks/>
          </p:cNvGrpSpPr>
          <p:nvPr/>
        </p:nvGrpSpPr>
        <p:grpSpPr bwMode="auto">
          <a:xfrm>
            <a:off x="2030413" y="1922463"/>
            <a:ext cx="2463800" cy="2879725"/>
            <a:chOff x="1279" y="1211"/>
            <a:chExt cx="1552" cy="1814"/>
          </a:xfrm>
        </p:grpSpPr>
        <p:grpSp>
          <p:nvGrpSpPr>
            <p:cNvPr id="13" name="Group 36"/>
            <p:cNvGrpSpPr>
              <a:grpSpLocks/>
            </p:cNvGrpSpPr>
            <p:nvPr/>
          </p:nvGrpSpPr>
          <p:grpSpPr bwMode="auto">
            <a:xfrm>
              <a:off x="1279" y="1211"/>
              <a:ext cx="1497" cy="686"/>
              <a:chOff x="1279" y="1211"/>
              <a:chExt cx="1497" cy="686"/>
            </a:xfrm>
          </p:grpSpPr>
          <p:sp>
            <p:nvSpPr>
              <p:cNvPr id="76873" name="Line 37"/>
              <p:cNvSpPr>
                <a:spLocks noChangeShapeType="1"/>
              </p:cNvSpPr>
              <p:nvPr/>
            </p:nvSpPr>
            <p:spPr bwMode="auto">
              <a:xfrm flipV="1">
                <a:off x="1411" y="1211"/>
                <a:ext cx="1365" cy="666"/>
              </a:xfrm>
              <a:prstGeom prst="line">
                <a:avLst/>
              </a:prstGeom>
              <a:noFill/>
              <a:ln w="28575">
                <a:solidFill>
                  <a:schemeClr val="bg1"/>
                </a:solidFill>
                <a:round/>
                <a:headEnd/>
                <a:tailEnd/>
              </a:ln>
            </p:spPr>
            <p:txBody>
              <a:bodyPr/>
              <a:lstStyle/>
              <a:p>
                <a:endParaRPr lang="es-ES_tradnl">
                  <a:solidFill>
                    <a:srgbClr val="000000"/>
                  </a:solidFill>
                </a:endParaRPr>
              </a:p>
            </p:txBody>
          </p:sp>
          <p:sp>
            <p:nvSpPr>
              <p:cNvPr id="76874" name="Line 38"/>
              <p:cNvSpPr>
                <a:spLocks noChangeShapeType="1"/>
              </p:cNvSpPr>
              <p:nvPr/>
            </p:nvSpPr>
            <p:spPr bwMode="auto">
              <a:xfrm flipH="1">
                <a:off x="1279" y="1211"/>
                <a:ext cx="1497" cy="686"/>
              </a:xfrm>
              <a:prstGeom prst="line">
                <a:avLst/>
              </a:prstGeom>
              <a:noFill/>
              <a:ln w="28575">
                <a:solidFill>
                  <a:schemeClr val="bg1"/>
                </a:solidFill>
                <a:round/>
                <a:headEnd/>
                <a:tailEnd/>
              </a:ln>
            </p:spPr>
            <p:txBody>
              <a:bodyPr/>
              <a:lstStyle/>
              <a:p>
                <a:endParaRPr lang="es-ES_tradnl">
                  <a:solidFill>
                    <a:srgbClr val="000000"/>
                  </a:solidFill>
                </a:endParaRPr>
              </a:p>
            </p:txBody>
          </p:sp>
          <p:sp>
            <p:nvSpPr>
              <p:cNvPr id="76875" name="Line 39"/>
              <p:cNvSpPr>
                <a:spLocks noChangeShapeType="1"/>
              </p:cNvSpPr>
              <p:nvPr/>
            </p:nvSpPr>
            <p:spPr bwMode="auto">
              <a:xfrm flipV="1">
                <a:off x="1326" y="1211"/>
                <a:ext cx="1447" cy="671"/>
              </a:xfrm>
              <a:prstGeom prst="line">
                <a:avLst/>
              </a:prstGeom>
              <a:noFill/>
              <a:ln w="28575">
                <a:solidFill>
                  <a:schemeClr val="bg1"/>
                </a:solidFill>
                <a:round/>
                <a:headEnd/>
                <a:tailEnd/>
              </a:ln>
            </p:spPr>
            <p:txBody>
              <a:bodyPr/>
              <a:lstStyle/>
              <a:p>
                <a:endParaRPr lang="es-ES_tradnl">
                  <a:solidFill>
                    <a:srgbClr val="000000"/>
                  </a:solidFill>
                </a:endParaRPr>
              </a:p>
            </p:txBody>
          </p:sp>
          <p:sp>
            <p:nvSpPr>
              <p:cNvPr id="76876" name="Line 40"/>
              <p:cNvSpPr>
                <a:spLocks noChangeShapeType="1"/>
              </p:cNvSpPr>
              <p:nvPr/>
            </p:nvSpPr>
            <p:spPr bwMode="auto">
              <a:xfrm flipV="1">
                <a:off x="1357" y="1211"/>
                <a:ext cx="1413" cy="674"/>
              </a:xfrm>
              <a:prstGeom prst="line">
                <a:avLst/>
              </a:prstGeom>
              <a:noFill/>
              <a:ln w="28575">
                <a:solidFill>
                  <a:schemeClr val="bg1"/>
                </a:solidFill>
                <a:round/>
                <a:headEnd/>
                <a:tailEnd/>
              </a:ln>
            </p:spPr>
            <p:txBody>
              <a:bodyPr/>
              <a:lstStyle/>
              <a:p>
                <a:endParaRPr lang="es-ES_tradnl">
                  <a:solidFill>
                    <a:srgbClr val="000000"/>
                  </a:solidFill>
                </a:endParaRPr>
              </a:p>
            </p:txBody>
          </p:sp>
        </p:grpSp>
        <p:grpSp>
          <p:nvGrpSpPr>
            <p:cNvPr id="14" name="Group 41"/>
            <p:cNvGrpSpPr>
              <a:grpSpLocks/>
            </p:cNvGrpSpPr>
            <p:nvPr/>
          </p:nvGrpSpPr>
          <p:grpSpPr bwMode="auto">
            <a:xfrm flipV="1">
              <a:off x="1283" y="2351"/>
              <a:ext cx="1548" cy="674"/>
              <a:chOff x="1279" y="1211"/>
              <a:chExt cx="1504" cy="686"/>
            </a:xfrm>
          </p:grpSpPr>
          <p:sp>
            <p:nvSpPr>
              <p:cNvPr id="76869" name="Line 42"/>
              <p:cNvSpPr>
                <a:spLocks noChangeShapeType="1"/>
              </p:cNvSpPr>
              <p:nvPr/>
            </p:nvSpPr>
            <p:spPr bwMode="auto">
              <a:xfrm flipV="1">
                <a:off x="1411" y="1211"/>
                <a:ext cx="1365" cy="666"/>
              </a:xfrm>
              <a:prstGeom prst="line">
                <a:avLst/>
              </a:prstGeom>
              <a:noFill/>
              <a:ln w="28575">
                <a:solidFill>
                  <a:schemeClr val="bg1"/>
                </a:solidFill>
                <a:round/>
                <a:headEnd/>
                <a:tailEnd/>
              </a:ln>
            </p:spPr>
            <p:txBody>
              <a:bodyPr/>
              <a:lstStyle/>
              <a:p>
                <a:endParaRPr lang="es-ES_tradnl">
                  <a:solidFill>
                    <a:srgbClr val="000000"/>
                  </a:solidFill>
                </a:endParaRPr>
              </a:p>
            </p:txBody>
          </p:sp>
          <p:sp>
            <p:nvSpPr>
              <p:cNvPr id="76870" name="Line 43"/>
              <p:cNvSpPr>
                <a:spLocks noChangeShapeType="1"/>
              </p:cNvSpPr>
              <p:nvPr/>
            </p:nvSpPr>
            <p:spPr bwMode="auto">
              <a:xfrm flipH="1">
                <a:off x="1279" y="1211"/>
                <a:ext cx="1497" cy="686"/>
              </a:xfrm>
              <a:prstGeom prst="line">
                <a:avLst/>
              </a:prstGeom>
              <a:noFill/>
              <a:ln w="28575">
                <a:solidFill>
                  <a:schemeClr val="bg1"/>
                </a:solidFill>
                <a:round/>
                <a:headEnd/>
                <a:tailEnd/>
              </a:ln>
            </p:spPr>
            <p:txBody>
              <a:bodyPr/>
              <a:lstStyle/>
              <a:p>
                <a:endParaRPr lang="es-ES_tradnl">
                  <a:solidFill>
                    <a:srgbClr val="000000"/>
                  </a:solidFill>
                </a:endParaRPr>
              </a:p>
            </p:txBody>
          </p:sp>
          <p:sp>
            <p:nvSpPr>
              <p:cNvPr id="76871" name="Line 44"/>
              <p:cNvSpPr>
                <a:spLocks noChangeShapeType="1"/>
              </p:cNvSpPr>
              <p:nvPr/>
            </p:nvSpPr>
            <p:spPr bwMode="auto">
              <a:xfrm flipV="1">
                <a:off x="1336" y="1216"/>
                <a:ext cx="1447" cy="671"/>
              </a:xfrm>
              <a:prstGeom prst="line">
                <a:avLst/>
              </a:prstGeom>
              <a:noFill/>
              <a:ln w="28575">
                <a:solidFill>
                  <a:schemeClr val="bg1"/>
                </a:solidFill>
                <a:round/>
                <a:headEnd/>
                <a:tailEnd/>
              </a:ln>
            </p:spPr>
            <p:txBody>
              <a:bodyPr/>
              <a:lstStyle/>
              <a:p>
                <a:endParaRPr lang="es-ES_tradnl">
                  <a:solidFill>
                    <a:srgbClr val="000000"/>
                  </a:solidFill>
                </a:endParaRPr>
              </a:p>
            </p:txBody>
          </p:sp>
          <p:sp>
            <p:nvSpPr>
              <p:cNvPr id="76872" name="Line 45"/>
              <p:cNvSpPr>
                <a:spLocks noChangeShapeType="1"/>
              </p:cNvSpPr>
              <p:nvPr/>
            </p:nvSpPr>
            <p:spPr bwMode="auto">
              <a:xfrm flipV="1">
                <a:off x="1360" y="1219"/>
                <a:ext cx="1413" cy="674"/>
              </a:xfrm>
              <a:prstGeom prst="line">
                <a:avLst/>
              </a:prstGeom>
              <a:noFill/>
              <a:ln w="28575">
                <a:solidFill>
                  <a:schemeClr val="bg1"/>
                </a:solidFill>
                <a:round/>
                <a:headEnd/>
                <a:tailEnd/>
              </a:ln>
            </p:spPr>
            <p:txBody>
              <a:bodyPr/>
              <a:lstStyle/>
              <a:p>
                <a:endParaRPr lang="es-ES_tradnl">
                  <a:solidFill>
                    <a:srgbClr val="000000"/>
                  </a:solidFill>
                </a:endParaRPr>
              </a:p>
            </p:txBody>
          </p:sp>
        </p:grpSp>
      </p:grpSp>
      <p:grpSp>
        <p:nvGrpSpPr>
          <p:cNvPr id="15" name="97 Grupo"/>
          <p:cNvGrpSpPr/>
          <p:nvPr/>
        </p:nvGrpSpPr>
        <p:grpSpPr>
          <a:xfrm>
            <a:off x="4343400" y="1798638"/>
            <a:ext cx="1285875" cy="3508375"/>
            <a:chOff x="4343400" y="1798638"/>
            <a:chExt cx="1285875" cy="3508375"/>
          </a:xfrm>
        </p:grpSpPr>
        <p:grpSp>
          <p:nvGrpSpPr>
            <p:cNvPr id="16" name="Group 46"/>
            <p:cNvGrpSpPr>
              <a:grpSpLocks/>
            </p:cNvGrpSpPr>
            <p:nvPr/>
          </p:nvGrpSpPr>
          <p:grpSpPr bwMode="auto">
            <a:xfrm>
              <a:off x="4343400" y="1798638"/>
              <a:ext cx="1285875" cy="619125"/>
              <a:chOff x="2736" y="1133"/>
              <a:chExt cx="810" cy="390"/>
            </a:xfrm>
          </p:grpSpPr>
          <p:sp>
            <p:nvSpPr>
              <p:cNvPr id="76865" name="Oval 47"/>
              <p:cNvSpPr>
                <a:spLocks noChangeArrowheads="1"/>
              </p:cNvSpPr>
              <p:nvPr/>
            </p:nvSpPr>
            <p:spPr bwMode="auto">
              <a:xfrm>
                <a:off x="2736" y="1133"/>
                <a:ext cx="142" cy="142"/>
              </a:xfrm>
              <a:prstGeom prst="ellipse">
                <a:avLst/>
              </a:prstGeom>
              <a:solidFill>
                <a:srgbClr val="66CCFF"/>
              </a:solidFill>
              <a:ln w="9525">
                <a:solidFill>
                  <a:schemeClr val="accent2"/>
                </a:solidFill>
                <a:round/>
                <a:headEnd/>
                <a:tailEnd/>
              </a:ln>
            </p:spPr>
            <p:txBody>
              <a:bodyPr wrap="none" anchor="ctr"/>
              <a:lstStyle/>
              <a:p>
                <a:endParaRPr lang="es-ES_tradnl" sz="2400">
                  <a:solidFill>
                    <a:srgbClr val="000000"/>
                  </a:solidFill>
                  <a:latin typeface="Times New Roman"/>
                </a:endParaRPr>
              </a:p>
            </p:txBody>
          </p:sp>
          <p:sp>
            <p:nvSpPr>
              <p:cNvPr id="76866" name="Text Box 48"/>
              <p:cNvSpPr txBox="1">
                <a:spLocks noChangeArrowheads="1"/>
              </p:cNvSpPr>
              <p:nvPr/>
            </p:nvSpPr>
            <p:spPr bwMode="auto">
              <a:xfrm>
                <a:off x="2763" y="1292"/>
                <a:ext cx="783" cy="231"/>
              </a:xfrm>
              <a:prstGeom prst="rect">
                <a:avLst/>
              </a:prstGeom>
              <a:noFill/>
              <a:ln w="9525">
                <a:noFill/>
                <a:miter lim="800000"/>
                <a:headEnd/>
                <a:tailEnd/>
              </a:ln>
            </p:spPr>
            <p:txBody>
              <a:bodyPr>
                <a:spAutoFit/>
              </a:bodyPr>
              <a:lstStyle/>
              <a:p>
                <a:pPr>
                  <a:spcBef>
                    <a:spcPct val="50000"/>
                  </a:spcBef>
                </a:pPr>
                <a:r>
                  <a:rPr lang="es-ES_tradnl" b="1">
                    <a:solidFill>
                      <a:srgbClr val="66CCFF"/>
                    </a:solidFill>
                    <a:latin typeface="Times New Roman"/>
                  </a:rPr>
                  <a:t>Venus</a:t>
                </a:r>
              </a:p>
            </p:txBody>
          </p:sp>
        </p:grpSp>
        <p:grpSp>
          <p:nvGrpSpPr>
            <p:cNvPr id="17" name="Group 49"/>
            <p:cNvGrpSpPr>
              <a:grpSpLocks/>
            </p:cNvGrpSpPr>
            <p:nvPr/>
          </p:nvGrpSpPr>
          <p:grpSpPr bwMode="auto">
            <a:xfrm>
              <a:off x="4343400" y="4687888"/>
              <a:ext cx="1285875" cy="619125"/>
              <a:chOff x="2736" y="1133"/>
              <a:chExt cx="810" cy="390"/>
            </a:xfrm>
          </p:grpSpPr>
          <p:sp>
            <p:nvSpPr>
              <p:cNvPr id="76863" name="Oval 50"/>
              <p:cNvSpPr>
                <a:spLocks noChangeArrowheads="1"/>
              </p:cNvSpPr>
              <p:nvPr/>
            </p:nvSpPr>
            <p:spPr bwMode="auto">
              <a:xfrm>
                <a:off x="2736" y="1133"/>
                <a:ext cx="142" cy="142"/>
              </a:xfrm>
              <a:prstGeom prst="ellipse">
                <a:avLst/>
              </a:prstGeom>
              <a:solidFill>
                <a:srgbClr val="66CCFF"/>
              </a:solidFill>
              <a:ln w="9525">
                <a:solidFill>
                  <a:schemeClr val="accent2"/>
                </a:solidFill>
                <a:round/>
                <a:headEnd/>
                <a:tailEnd/>
              </a:ln>
            </p:spPr>
            <p:txBody>
              <a:bodyPr wrap="none" anchor="ctr"/>
              <a:lstStyle/>
              <a:p>
                <a:endParaRPr lang="es-ES_tradnl" sz="2400">
                  <a:solidFill>
                    <a:srgbClr val="000000"/>
                  </a:solidFill>
                  <a:latin typeface="Times New Roman"/>
                </a:endParaRPr>
              </a:p>
            </p:txBody>
          </p:sp>
          <p:sp>
            <p:nvSpPr>
              <p:cNvPr id="76864" name="Text Box 51"/>
              <p:cNvSpPr txBox="1">
                <a:spLocks noChangeArrowheads="1"/>
              </p:cNvSpPr>
              <p:nvPr/>
            </p:nvSpPr>
            <p:spPr bwMode="auto">
              <a:xfrm>
                <a:off x="2763" y="1292"/>
                <a:ext cx="783" cy="231"/>
              </a:xfrm>
              <a:prstGeom prst="rect">
                <a:avLst/>
              </a:prstGeom>
              <a:noFill/>
              <a:ln w="9525">
                <a:noFill/>
                <a:miter lim="800000"/>
                <a:headEnd/>
                <a:tailEnd/>
              </a:ln>
            </p:spPr>
            <p:txBody>
              <a:bodyPr>
                <a:spAutoFit/>
              </a:bodyPr>
              <a:lstStyle/>
              <a:p>
                <a:pPr>
                  <a:spcBef>
                    <a:spcPct val="50000"/>
                  </a:spcBef>
                </a:pPr>
                <a:r>
                  <a:rPr lang="es-ES_tradnl" b="1">
                    <a:solidFill>
                      <a:srgbClr val="66CCFF"/>
                    </a:solidFill>
                    <a:latin typeface="Times New Roman"/>
                  </a:rPr>
                  <a:t>Venus</a:t>
                </a:r>
              </a:p>
            </p:txBody>
          </p:sp>
        </p:grpSp>
      </p:grpSp>
      <p:grpSp>
        <p:nvGrpSpPr>
          <p:cNvPr id="18" name="Group 52"/>
          <p:cNvGrpSpPr>
            <a:grpSpLocks/>
          </p:cNvGrpSpPr>
          <p:nvPr/>
        </p:nvGrpSpPr>
        <p:grpSpPr bwMode="auto">
          <a:xfrm>
            <a:off x="5761038" y="2779713"/>
            <a:ext cx="1285875" cy="619125"/>
            <a:chOff x="2736" y="1133"/>
            <a:chExt cx="810" cy="390"/>
          </a:xfrm>
        </p:grpSpPr>
        <p:sp>
          <p:nvSpPr>
            <p:cNvPr id="76858" name="Oval 53"/>
            <p:cNvSpPr>
              <a:spLocks noChangeArrowheads="1"/>
            </p:cNvSpPr>
            <p:nvPr/>
          </p:nvSpPr>
          <p:spPr bwMode="auto">
            <a:xfrm>
              <a:off x="2736" y="1133"/>
              <a:ext cx="142" cy="142"/>
            </a:xfrm>
            <a:prstGeom prst="ellipse">
              <a:avLst/>
            </a:prstGeom>
            <a:solidFill>
              <a:srgbClr val="66CCFF"/>
            </a:solidFill>
            <a:ln w="9525">
              <a:solidFill>
                <a:schemeClr val="accent2"/>
              </a:solidFill>
              <a:round/>
              <a:headEnd/>
              <a:tailEnd/>
            </a:ln>
          </p:spPr>
          <p:txBody>
            <a:bodyPr wrap="none" anchor="ctr"/>
            <a:lstStyle/>
            <a:p>
              <a:endParaRPr lang="es-ES_tradnl" sz="2400">
                <a:solidFill>
                  <a:srgbClr val="000000"/>
                </a:solidFill>
                <a:latin typeface="Times New Roman"/>
              </a:endParaRPr>
            </a:p>
          </p:txBody>
        </p:sp>
        <p:sp>
          <p:nvSpPr>
            <p:cNvPr id="76859" name="Text Box 54"/>
            <p:cNvSpPr txBox="1">
              <a:spLocks noChangeArrowheads="1"/>
            </p:cNvSpPr>
            <p:nvPr/>
          </p:nvSpPr>
          <p:spPr bwMode="auto">
            <a:xfrm>
              <a:off x="2763" y="1292"/>
              <a:ext cx="783" cy="231"/>
            </a:xfrm>
            <a:prstGeom prst="rect">
              <a:avLst/>
            </a:prstGeom>
            <a:noFill/>
            <a:ln w="9525">
              <a:noFill/>
              <a:miter lim="800000"/>
              <a:headEnd/>
              <a:tailEnd/>
            </a:ln>
          </p:spPr>
          <p:txBody>
            <a:bodyPr>
              <a:spAutoFit/>
            </a:bodyPr>
            <a:lstStyle/>
            <a:p>
              <a:pPr>
                <a:spcBef>
                  <a:spcPct val="50000"/>
                </a:spcBef>
              </a:pPr>
              <a:r>
                <a:rPr lang="es-ES_tradnl" b="1">
                  <a:solidFill>
                    <a:srgbClr val="66CCFF"/>
                  </a:solidFill>
                  <a:latin typeface="Times New Roman"/>
                </a:rPr>
                <a:t>Venus</a:t>
              </a:r>
            </a:p>
          </p:txBody>
        </p:sp>
      </p:grpSp>
      <p:grpSp>
        <p:nvGrpSpPr>
          <p:cNvPr id="19" name="Group 55"/>
          <p:cNvGrpSpPr>
            <a:grpSpLocks/>
          </p:cNvGrpSpPr>
          <p:nvPr/>
        </p:nvGrpSpPr>
        <p:grpSpPr bwMode="auto">
          <a:xfrm>
            <a:off x="2952750" y="3262313"/>
            <a:ext cx="1285875" cy="619125"/>
            <a:chOff x="2736" y="1133"/>
            <a:chExt cx="810" cy="390"/>
          </a:xfrm>
        </p:grpSpPr>
        <p:sp>
          <p:nvSpPr>
            <p:cNvPr id="76856" name="Oval 56"/>
            <p:cNvSpPr>
              <a:spLocks noChangeArrowheads="1"/>
            </p:cNvSpPr>
            <p:nvPr/>
          </p:nvSpPr>
          <p:spPr bwMode="auto">
            <a:xfrm>
              <a:off x="2736" y="1133"/>
              <a:ext cx="142" cy="142"/>
            </a:xfrm>
            <a:prstGeom prst="ellipse">
              <a:avLst/>
            </a:prstGeom>
            <a:solidFill>
              <a:srgbClr val="66CCFF"/>
            </a:solidFill>
            <a:ln w="9525">
              <a:solidFill>
                <a:schemeClr val="accent2"/>
              </a:solidFill>
              <a:round/>
              <a:headEnd/>
              <a:tailEnd/>
            </a:ln>
          </p:spPr>
          <p:txBody>
            <a:bodyPr wrap="none" anchor="ctr"/>
            <a:lstStyle/>
            <a:p>
              <a:endParaRPr lang="es-ES_tradnl" sz="2400">
                <a:solidFill>
                  <a:srgbClr val="000000"/>
                </a:solidFill>
                <a:latin typeface="Times New Roman"/>
              </a:endParaRPr>
            </a:p>
          </p:txBody>
        </p:sp>
        <p:sp>
          <p:nvSpPr>
            <p:cNvPr id="76857" name="Text Box 57"/>
            <p:cNvSpPr txBox="1">
              <a:spLocks noChangeArrowheads="1"/>
            </p:cNvSpPr>
            <p:nvPr/>
          </p:nvSpPr>
          <p:spPr bwMode="auto">
            <a:xfrm>
              <a:off x="2763" y="1292"/>
              <a:ext cx="783" cy="231"/>
            </a:xfrm>
            <a:prstGeom prst="rect">
              <a:avLst/>
            </a:prstGeom>
            <a:noFill/>
            <a:ln w="9525">
              <a:noFill/>
              <a:miter lim="800000"/>
              <a:headEnd/>
              <a:tailEnd/>
            </a:ln>
          </p:spPr>
          <p:txBody>
            <a:bodyPr>
              <a:spAutoFit/>
            </a:bodyPr>
            <a:lstStyle/>
            <a:p>
              <a:pPr>
                <a:spcBef>
                  <a:spcPct val="50000"/>
                </a:spcBef>
              </a:pPr>
              <a:r>
                <a:rPr lang="es-ES_tradnl" b="1">
                  <a:solidFill>
                    <a:srgbClr val="66CCFF"/>
                  </a:solidFill>
                  <a:latin typeface="Times New Roman"/>
                </a:rPr>
                <a:t>Venus</a:t>
              </a:r>
            </a:p>
          </p:txBody>
        </p:sp>
      </p:grpSp>
      <p:grpSp>
        <p:nvGrpSpPr>
          <p:cNvPr id="20" name="Group 58"/>
          <p:cNvGrpSpPr>
            <a:grpSpLocks/>
          </p:cNvGrpSpPr>
          <p:nvPr/>
        </p:nvGrpSpPr>
        <p:grpSpPr bwMode="auto">
          <a:xfrm>
            <a:off x="1771650" y="2971800"/>
            <a:ext cx="1247775" cy="1201738"/>
            <a:chOff x="1125" y="1872"/>
            <a:chExt cx="786" cy="757"/>
          </a:xfrm>
        </p:grpSpPr>
        <p:sp>
          <p:nvSpPr>
            <p:cNvPr id="76850" name="Text Box 59"/>
            <p:cNvSpPr txBox="1">
              <a:spLocks noChangeArrowheads="1"/>
            </p:cNvSpPr>
            <p:nvPr/>
          </p:nvSpPr>
          <p:spPr bwMode="auto">
            <a:xfrm>
              <a:off x="1128" y="2398"/>
              <a:ext cx="783" cy="231"/>
            </a:xfrm>
            <a:prstGeom prst="rect">
              <a:avLst/>
            </a:prstGeom>
            <a:noFill/>
            <a:ln w="9525">
              <a:noFill/>
              <a:miter lim="800000"/>
              <a:headEnd/>
              <a:tailEnd/>
            </a:ln>
          </p:spPr>
          <p:txBody>
            <a:bodyPr>
              <a:spAutoFit/>
            </a:bodyPr>
            <a:lstStyle/>
            <a:p>
              <a:pPr>
                <a:spcBef>
                  <a:spcPct val="50000"/>
                </a:spcBef>
              </a:pPr>
              <a:r>
                <a:rPr lang="es-ES_tradnl" b="1" dirty="0">
                  <a:solidFill>
                    <a:srgbClr val="996600"/>
                  </a:solidFill>
                  <a:latin typeface="Times New Roman"/>
                </a:rPr>
                <a:t>Tierra</a:t>
              </a:r>
            </a:p>
          </p:txBody>
        </p:sp>
        <p:grpSp>
          <p:nvGrpSpPr>
            <p:cNvPr id="21" name="Group 60"/>
            <p:cNvGrpSpPr>
              <a:grpSpLocks/>
            </p:cNvGrpSpPr>
            <p:nvPr/>
          </p:nvGrpSpPr>
          <p:grpSpPr bwMode="auto">
            <a:xfrm>
              <a:off x="1125" y="1872"/>
              <a:ext cx="498" cy="505"/>
              <a:chOff x="1125" y="1872"/>
              <a:chExt cx="498" cy="505"/>
            </a:xfrm>
          </p:grpSpPr>
          <p:grpSp>
            <p:nvGrpSpPr>
              <p:cNvPr id="22" name="Group 61"/>
              <p:cNvGrpSpPr>
                <a:grpSpLocks/>
              </p:cNvGrpSpPr>
              <p:nvPr/>
            </p:nvGrpSpPr>
            <p:grpSpPr bwMode="auto">
              <a:xfrm>
                <a:off x="1125" y="1872"/>
                <a:ext cx="498" cy="505"/>
                <a:chOff x="1125" y="1872"/>
                <a:chExt cx="498" cy="505"/>
              </a:xfrm>
            </p:grpSpPr>
            <p:sp>
              <p:nvSpPr>
                <p:cNvPr id="76854" name="Oval 62"/>
                <p:cNvSpPr>
                  <a:spLocks noChangeArrowheads="1"/>
                </p:cNvSpPr>
                <p:nvPr/>
              </p:nvSpPr>
              <p:spPr bwMode="auto">
                <a:xfrm>
                  <a:off x="1126" y="1875"/>
                  <a:ext cx="497" cy="497"/>
                </a:xfrm>
                <a:prstGeom prst="ellipse">
                  <a:avLst/>
                </a:prstGeom>
                <a:solidFill>
                  <a:schemeClr val="bg1"/>
                </a:solidFill>
                <a:ln w="19050">
                  <a:solidFill>
                    <a:srgbClr val="996600"/>
                  </a:solidFill>
                  <a:round/>
                  <a:headEnd/>
                  <a:tailEnd/>
                </a:ln>
              </p:spPr>
              <p:txBody>
                <a:bodyPr wrap="none" anchor="ctr"/>
                <a:lstStyle/>
                <a:p>
                  <a:endParaRPr lang="es-ES_tradnl" sz="2400">
                    <a:solidFill>
                      <a:srgbClr val="000000"/>
                    </a:solidFill>
                    <a:latin typeface="Times New Roman"/>
                  </a:endParaRPr>
                </a:p>
              </p:txBody>
            </p:sp>
            <p:sp>
              <p:nvSpPr>
                <p:cNvPr id="76855" name="AutoShape 63"/>
                <p:cNvSpPr>
                  <a:spLocks noChangeArrowheads="1"/>
                </p:cNvSpPr>
                <p:nvPr/>
              </p:nvSpPr>
              <p:spPr bwMode="auto">
                <a:xfrm>
                  <a:off x="1125" y="1872"/>
                  <a:ext cx="273" cy="505"/>
                </a:xfrm>
                <a:prstGeom prst="moon">
                  <a:avLst>
                    <a:gd name="adj" fmla="val 87500"/>
                  </a:avLst>
                </a:prstGeom>
                <a:solidFill>
                  <a:srgbClr val="996600"/>
                </a:solidFill>
                <a:ln w="9525">
                  <a:solidFill>
                    <a:srgbClr val="996600"/>
                  </a:solidFill>
                  <a:miter lim="800000"/>
                  <a:headEnd/>
                  <a:tailEnd/>
                </a:ln>
              </p:spPr>
              <p:txBody>
                <a:bodyPr wrap="none" anchor="ctr"/>
                <a:lstStyle/>
                <a:p>
                  <a:endParaRPr lang="es-ES_tradnl" sz="2400">
                    <a:solidFill>
                      <a:srgbClr val="000000"/>
                    </a:solidFill>
                    <a:latin typeface="Times New Roman"/>
                  </a:endParaRPr>
                </a:p>
              </p:txBody>
            </p:sp>
          </p:grpSp>
          <p:sp>
            <p:nvSpPr>
              <p:cNvPr id="76853" name="Freeform 64"/>
              <p:cNvSpPr>
                <a:spLocks/>
              </p:cNvSpPr>
              <p:nvPr/>
            </p:nvSpPr>
            <p:spPr bwMode="auto">
              <a:xfrm>
                <a:off x="1140" y="1898"/>
                <a:ext cx="112" cy="136"/>
              </a:xfrm>
              <a:custGeom>
                <a:avLst/>
                <a:gdLst>
                  <a:gd name="T0" fmla="*/ 697 w 96"/>
                  <a:gd name="T1" fmla="*/ 0 h 112"/>
                  <a:gd name="T2" fmla="*/ 391 w 96"/>
                  <a:gd name="T3" fmla="*/ 419 h 112"/>
                  <a:gd name="T4" fmla="*/ 306 w 96"/>
                  <a:gd name="T5" fmla="*/ 640 h 112"/>
                  <a:gd name="T6" fmla="*/ 165 w 96"/>
                  <a:gd name="T7" fmla="*/ 833 h 112"/>
                  <a:gd name="T8" fmla="*/ 104 w 96"/>
                  <a:gd name="T9" fmla="*/ 986 h 112"/>
                  <a:gd name="T10" fmla="*/ 57 w 96"/>
                  <a:gd name="T11" fmla="*/ 1172 h 112"/>
                  <a:gd name="T12" fmla="*/ 77 w 96"/>
                  <a:gd name="T13" fmla="*/ 1393 h 112"/>
                  <a:gd name="T14" fmla="*/ 279 w 96"/>
                  <a:gd name="T15" fmla="*/ 1211 h 112"/>
                  <a:gd name="T16" fmla="*/ 455 w 96"/>
                  <a:gd name="T17" fmla="*/ 944 h 112"/>
                  <a:gd name="T18" fmla="*/ 581 w 96"/>
                  <a:gd name="T19" fmla="*/ 528 h 112"/>
                  <a:gd name="T20" fmla="*/ 677 w 96"/>
                  <a:gd name="T21" fmla="*/ 419 h 112"/>
                  <a:gd name="T22" fmla="*/ 697 w 96"/>
                  <a:gd name="T23" fmla="*/ 0 h 1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6"/>
                  <a:gd name="T37" fmla="*/ 0 h 112"/>
                  <a:gd name="T38" fmla="*/ 96 w 96"/>
                  <a:gd name="T39" fmla="*/ 112 h 11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6" h="112">
                    <a:moveTo>
                      <a:pt x="94" y="0"/>
                    </a:moveTo>
                    <a:cubicBezTo>
                      <a:pt x="88" y="11"/>
                      <a:pt x="65" y="29"/>
                      <a:pt x="53" y="33"/>
                    </a:cubicBezTo>
                    <a:cubicBezTo>
                      <a:pt x="49" y="44"/>
                      <a:pt x="51" y="48"/>
                      <a:pt x="41" y="51"/>
                    </a:cubicBezTo>
                    <a:cubicBezTo>
                      <a:pt x="35" y="65"/>
                      <a:pt x="32" y="59"/>
                      <a:pt x="22" y="67"/>
                    </a:cubicBezTo>
                    <a:cubicBezTo>
                      <a:pt x="19" y="74"/>
                      <a:pt x="22" y="77"/>
                      <a:pt x="14" y="79"/>
                    </a:cubicBezTo>
                    <a:cubicBezTo>
                      <a:pt x="13" y="85"/>
                      <a:pt x="12" y="89"/>
                      <a:pt x="8" y="94"/>
                    </a:cubicBezTo>
                    <a:cubicBezTo>
                      <a:pt x="6" y="103"/>
                      <a:pt x="0" y="110"/>
                      <a:pt x="11" y="112"/>
                    </a:cubicBezTo>
                    <a:cubicBezTo>
                      <a:pt x="23" y="110"/>
                      <a:pt x="31" y="106"/>
                      <a:pt x="38" y="97"/>
                    </a:cubicBezTo>
                    <a:cubicBezTo>
                      <a:pt x="42" y="84"/>
                      <a:pt x="49" y="79"/>
                      <a:pt x="61" y="75"/>
                    </a:cubicBezTo>
                    <a:cubicBezTo>
                      <a:pt x="71" y="63"/>
                      <a:pt x="63" y="48"/>
                      <a:pt x="79" y="43"/>
                    </a:cubicBezTo>
                    <a:cubicBezTo>
                      <a:pt x="87" y="33"/>
                      <a:pt x="82" y="35"/>
                      <a:pt x="91" y="33"/>
                    </a:cubicBezTo>
                    <a:cubicBezTo>
                      <a:pt x="92" y="22"/>
                      <a:pt x="96" y="11"/>
                      <a:pt x="94" y="0"/>
                    </a:cubicBezTo>
                    <a:close/>
                  </a:path>
                </a:pathLst>
              </a:custGeom>
              <a:solidFill>
                <a:srgbClr val="996600"/>
              </a:solidFill>
              <a:ln w="9525">
                <a:solidFill>
                  <a:srgbClr val="996600"/>
                </a:solidFill>
                <a:round/>
                <a:headEnd/>
                <a:tailEnd/>
              </a:ln>
            </p:spPr>
            <p:txBody>
              <a:bodyPr/>
              <a:lstStyle/>
              <a:p>
                <a:endParaRPr lang="es-ES_tradnl">
                  <a:solidFill>
                    <a:srgbClr val="000000"/>
                  </a:solidFill>
                </a:endParaRPr>
              </a:p>
            </p:txBody>
          </p:sp>
        </p:grpSp>
      </p:grpSp>
      <p:grpSp>
        <p:nvGrpSpPr>
          <p:cNvPr id="23" name="Group 65"/>
          <p:cNvGrpSpPr>
            <a:grpSpLocks/>
          </p:cNvGrpSpPr>
          <p:nvPr/>
        </p:nvGrpSpPr>
        <p:grpSpPr bwMode="auto">
          <a:xfrm>
            <a:off x="2938463" y="3262313"/>
            <a:ext cx="1285875" cy="619125"/>
            <a:chOff x="2736" y="1133"/>
            <a:chExt cx="810" cy="390"/>
          </a:xfrm>
        </p:grpSpPr>
        <p:sp>
          <p:nvSpPr>
            <p:cNvPr id="76848" name="Oval 66"/>
            <p:cNvSpPr>
              <a:spLocks noChangeArrowheads="1"/>
            </p:cNvSpPr>
            <p:nvPr/>
          </p:nvSpPr>
          <p:spPr bwMode="auto">
            <a:xfrm>
              <a:off x="2736" y="1133"/>
              <a:ext cx="142" cy="142"/>
            </a:xfrm>
            <a:prstGeom prst="ellipse">
              <a:avLst/>
            </a:prstGeom>
            <a:solidFill>
              <a:srgbClr val="66CCFF"/>
            </a:solidFill>
            <a:ln w="9525">
              <a:solidFill>
                <a:schemeClr val="accent2"/>
              </a:solidFill>
              <a:round/>
              <a:headEnd/>
              <a:tailEnd/>
            </a:ln>
          </p:spPr>
          <p:txBody>
            <a:bodyPr wrap="none" anchor="ctr"/>
            <a:lstStyle/>
            <a:p>
              <a:endParaRPr lang="es-ES_tradnl" sz="2400">
                <a:solidFill>
                  <a:srgbClr val="000000"/>
                </a:solidFill>
                <a:latin typeface="Times New Roman"/>
              </a:endParaRPr>
            </a:p>
          </p:txBody>
        </p:sp>
        <p:sp>
          <p:nvSpPr>
            <p:cNvPr id="76849" name="Text Box 67"/>
            <p:cNvSpPr txBox="1">
              <a:spLocks noChangeArrowheads="1"/>
            </p:cNvSpPr>
            <p:nvPr/>
          </p:nvSpPr>
          <p:spPr bwMode="auto">
            <a:xfrm>
              <a:off x="2763" y="1292"/>
              <a:ext cx="783" cy="231"/>
            </a:xfrm>
            <a:prstGeom prst="rect">
              <a:avLst/>
            </a:prstGeom>
            <a:noFill/>
            <a:ln w="9525">
              <a:noFill/>
              <a:miter lim="800000"/>
              <a:headEnd/>
              <a:tailEnd/>
            </a:ln>
          </p:spPr>
          <p:txBody>
            <a:bodyPr>
              <a:spAutoFit/>
            </a:bodyPr>
            <a:lstStyle/>
            <a:p>
              <a:pPr>
                <a:spcBef>
                  <a:spcPct val="50000"/>
                </a:spcBef>
              </a:pPr>
              <a:r>
                <a:rPr lang="es-ES_tradnl" b="1">
                  <a:solidFill>
                    <a:srgbClr val="66CCFF"/>
                  </a:solidFill>
                  <a:latin typeface="Times New Roman"/>
                </a:rPr>
                <a:t>Venus</a:t>
              </a:r>
            </a:p>
          </p:txBody>
        </p:sp>
      </p:grpSp>
      <p:grpSp>
        <p:nvGrpSpPr>
          <p:cNvPr id="24" name="Group 68"/>
          <p:cNvGrpSpPr>
            <a:grpSpLocks/>
          </p:cNvGrpSpPr>
          <p:nvPr/>
        </p:nvGrpSpPr>
        <p:grpSpPr bwMode="auto">
          <a:xfrm>
            <a:off x="331788" y="2422525"/>
            <a:ext cx="1243012" cy="609600"/>
            <a:chOff x="148" y="2026"/>
            <a:chExt cx="783" cy="384"/>
          </a:xfrm>
        </p:grpSpPr>
        <p:sp>
          <p:nvSpPr>
            <p:cNvPr id="76846" name="Oval 69"/>
            <p:cNvSpPr>
              <a:spLocks noChangeArrowheads="1"/>
            </p:cNvSpPr>
            <p:nvPr/>
          </p:nvSpPr>
          <p:spPr bwMode="auto">
            <a:xfrm>
              <a:off x="240" y="2026"/>
              <a:ext cx="172" cy="172"/>
            </a:xfrm>
            <a:prstGeom prst="ellipse">
              <a:avLst/>
            </a:prstGeom>
            <a:solidFill>
              <a:srgbClr val="FF3300"/>
            </a:solidFill>
            <a:ln w="9525">
              <a:solidFill>
                <a:srgbClr val="FF3300"/>
              </a:solidFill>
              <a:round/>
              <a:headEnd/>
              <a:tailEnd/>
            </a:ln>
          </p:spPr>
          <p:txBody>
            <a:bodyPr wrap="none" anchor="ctr"/>
            <a:lstStyle/>
            <a:p>
              <a:endParaRPr lang="es-ES_tradnl" sz="2400">
                <a:solidFill>
                  <a:srgbClr val="000000"/>
                </a:solidFill>
                <a:latin typeface="Times New Roman"/>
              </a:endParaRPr>
            </a:p>
          </p:txBody>
        </p:sp>
        <p:sp>
          <p:nvSpPr>
            <p:cNvPr id="76847" name="Text Box 70"/>
            <p:cNvSpPr txBox="1">
              <a:spLocks noChangeArrowheads="1"/>
            </p:cNvSpPr>
            <p:nvPr/>
          </p:nvSpPr>
          <p:spPr bwMode="auto">
            <a:xfrm>
              <a:off x="148" y="2179"/>
              <a:ext cx="783" cy="231"/>
            </a:xfrm>
            <a:prstGeom prst="rect">
              <a:avLst/>
            </a:prstGeom>
            <a:noFill/>
            <a:ln w="9525">
              <a:noFill/>
              <a:miter lim="800000"/>
              <a:headEnd/>
              <a:tailEnd/>
            </a:ln>
          </p:spPr>
          <p:txBody>
            <a:bodyPr>
              <a:spAutoFit/>
            </a:bodyPr>
            <a:lstStyle/>
            <a:p>
              <a:pPr>
                <a:spcBef>
                  <a:spcPct val="50000"/>
                </a:spcBef>
              </a:pPr>
              <a:r>
                <a:rPr lang="es-ES_tradnl" b="1">
                  <a:solidFill>
                    <a:srgbClr val="FF3300"/>
                  </a:solidFill>
                  <a:latin typeface="Times New Roman"/>
                </a:rPr>
                <a:t>Marte</a:t>
              </a:r>
            </a:p>
          </p:txBody>
        </p:sp>
      </p:grpSp>
      <p:grpSp>
        <p:nvGrpSpPr>
          <p:cNvPr id="25" name="Group 72"/>
          <p:cNvGrpSpPr>
            <a:grpSpLocks/>
          </p:cNvGrpSpPr>
          <p:nvPr/>
        </p:nvGrpSpPr>
        <p:grpSpPr bwMode="auto">
          <a:xfrm>
            <a:off x="5626100" y="2644775"/>
            <a:ext cx="503238" cy="503238"/>
            <a:chOff x="1973" y="1253"/>
            <a:chExt cx="453" cy="453"/>
          </a:xfrm>
        </p:grpSpPr>
        <p:sp>
          <p:nvSpPr>
            <p:cNvPr id="76844" name="Line 73"/>
            <p:cNvSpPr>
              <a:spLocks noChangeShapeType="1"/>
            </p:cNvSpPr>
            <p:nvPr/>
          </p:nvSpPr>
          <p:spPr bwMode="auto">
            <a:xfrm>
              <a:off x="1973" y="1253"/>
              <a:ext cx="453" cy="453"/>
            </a:xfrm>
            <a:prstGeom prst="line">
              <a:avLst/>
            </a:prstGeom>
            <a:noFill/>
            <a:ln w="28575">
              <a:solidFill>
                <a:srgbClr val="FF3300"/>
              </a:solidFill>
              <a:round/>
              <a:headEnd/>
              <a:tailEnd/>
            </a:ln>
          </p:spPr>
          <p:txBody>
            <a:bodyPr/>
            <a:lstStyle/>
            <a:p>
              <a:endParaRPr lang="es-ES_tradnl">
                <a:solidFill>
                  <a:srgbClr val="000000"/>
                </a:solidFill>
              </a:endParaRPr>
            </a:p>
          </p:txBody>
        </p:sp>
        <p:sp>
          <p:nvSpPr>
            <p:cNvPr id="76845" name="Line 74"/>
            <p:cNvSpPr>
              <a:spLocks noChangeShapeType="1"/>
            </p:cNvSpPr>
            <p:nvPr/>
          </p:nvSpPr>
          <p:spPr bwMode="auto">
            <a:xfrm flipV="1">
              <a:off x="1973" y="1253"/>
              <a:ext cx="453" cy="453"/>
            </a:xfrm>
            <a:prstGeom prst="line">
              <a:avLst/>
            </a:prstGeom>
            <a:noFill/>
            <a:ln w="28575">
              <a:solidFill>
                <a:srgbClr val="FF3300"/>
              </a:solidFill>
              <a:round/>
              <a:headEnd/>
              <a:tailEnd/>
            </a:ln>
          </p:spPr>
          <p:txBody>
            <a:bodyPr/>
            <a:lstStyle/>
            <a:p>
              <a:endParaRPr lang="es-ES_tradnl">
                <a:solidFill>
                  <a:srgbClr val="000000"/>
                </a:solidFill>
              </a:endParaRPr>
            </a:p>
          </p:txBody>
        </p:sp>
      </p:grpSp>
      <p:grpSp>
        <p:nvGrpSpPr>
          <p:cNvPr id="26" name="Group 75"/>
          <p:cNvGrpSpPr>
            <a:grpSpLocks/>
          </p:cNvGrpSpPr>
          <p:nvPr/>
        </p:nvGrpSpPr>
        <p:grpSpPr bwMode="auto">
          <a:xfrm>
            <a:off x="8096250" y="2165350"/>
            <a:ext cx="503238" cy="503238"/>
            <a:chOff x="1973" y="1253"/>
            <a:chExt cx="453" cy="453"/>
          </a:xfrm>
        </p:grpSpPr>
        <p:sp>
          <p:nvSpPr>
            <p:cNvPr id="76842" name="Line 76"/>
            <p:cNvSpPr>
              <a:spLocks noChangeShapeType="1"/>
            </p:cNvSpPr>
            <p:nvPr/>
          </p:nvSpPr>
          <p:spPr bwMode="auto">
            <a:xfrm>
              <a:off x="1973" y="1253"/>
              <a:ext cx="453" cy="453"/>
            </a:xfrm>
            <a:prstGeom prst="line">
              <a:avLst/>
            </a:prstGeom>
            <a:noFill/>
            <a:ln w="28575">
              <a:solidFill>
                <a:srgbClr val="FF3300"/>
              </a:solidFill>
              <a:round/>
              <a:headEnd/>
              <a:tailEnd/>
            </a:ln>
          </p:spPr>
          <p:txBody>
            <a:bodyPr/>
            <a:lstStyle/>
            <a:p>
              <a:endParaRPr lang="es-ES_tradnl">
                <a:solidFill>
                  <a:srgbClr val="000000"/>
                </a:solidFill>
              </a:endParaRPr>
            </a:p>
          </p:txBody>
        </p:sp>
        <p:sp>
          <p:nvSpPr>
            <p:cNvPr id="76843" name="Line 77"/>
            <p:cNvSpPr>
              <a:spLocks noChangeShapeType="1"/>
            </p:cNvSpPr>
            <p:nvPr/>
          </p:nvSpPr>
          <p:spPr bwMode="auto">
            <a:xfrm flipV="1">
              <a:off x="1973" y="1253"/>
              <a:ext cx="453" cy="453"/>
            </a:xfrm>
            <a:prstGeom prst="line">
              <a:avLst/>
            </a:prstGeom>
            <a:noFill/>
            <a:ln w="28575">
              <a:solidFill>
                <a:srgbClr val="FF3300"/>
              </a:solidFill>
              <a:round/>
              <a:headEnd/>
              <a:tailEnd/>
            </a:ln>
          </p:spPr>
          <p:txBody>
            <a:bodyPr/>
            <a:lstStyle/>
            <a:p>
              <a:endParaRPr lang="es-ES_tradnl">
                <a:solidFill>
                  <a:srgbClr val="000000"/>
                </a:solidFill>
              </a:endParaRPr>
            </a:p>
          </p:txBody>
        </p:sp>
      </p:grpSp>
      <p:grpSp>
        <p:nvGrpSpPr>
          <p:cNvPr id="27" name="Group 78"/>
          <p:cNvGrpSpPr>
            <a:grpSpLocks/>
          </p:cNvGrpSpPr>
          <p:nvPr/>
        </p:nvGrpSpPr>
        <p:grpSpPr bwMode="auto">
          <a:xfrm>
            <a:off x="2797175" y="3155950"/>
            <a:ext cx="503238" cy="503238"/>
            <a:chOff x="1973" y="1253"/>
            <a:chExt cx="453" cy="453"/>
          </a:xfrm>
        </p:grpSpPr>
        <p:sp>
          <p:nvSpPr>
            <p:cNvPr id="76840" name="Line 79"/>
            <p:cNvSpPr>
              <a:spLocks noChangeShapeType="1"/>
            </p:cNvSpPr>
            <p:nvPr/>
          </p:nvSpPr>
          <p:spPr bwMode="auto">
            <a:xfrm>
              <a:off x="1973" y="1253"/>
              <a:ext cx="453" cy="453"/>
            </a:xfrm>
            <a:prstGeom prst="line">
              <a:avLst/>
            </a:prstGeom>
            <a:noFill/>
            <a:ln w="28575">
              <a:solidFill>
                <a:srgbClr val="FF3300"/>
              </a:solidFill>
              <a:round/>
              <a:headEnd/>
              <a:tailEnd/>
            </a:ln>
          </p:spPr>
          <p:txBody>
            <a:bodyPr/>
            <a:lstStyle/>
            <a:p>
              <a:endParaRPr lang="es-ES_tradnl">
                <a:solidFill>
                  <a:srgbClr val="000000"/>
                </a:solidFill>
              </a:endParaRPr>
            </a:p>
          </p:txBody>
        </p:sp>
        <p:sp>
          <p:nvSpPr>
            <p:cNvPr id="76841" name="Line 80"/>
            <p:cNvSpPr>
              <a:spLocks noChangeShapeType="1"/>
            </p:cNvSpPr>
            <p:nvPr/>
          </p:nvSpPr>
          <p:spPr bwMode="auto">
            <a:xfrm flipV="1">
              <a:off x="1973" y="1253"/>
              <a:ext cx="453" cy="453"/>
            </a:xfrm>
            <a:prstGeom prst="line">
              <a:avLst/>
            </a:prstGeom>
            <a:noFill/>
            <a:ln w="28575">
              <a:solidFill>
                <a:srgbClr val="FF3300"/>
              </a:solidFill>
              <a:round/>
              <a:headEnd/>
              <a:tailEnd/>
            </a:ln>
          </p:spPr>
          <p:txBody>
            <a:bodyPr/>
            <a:lstStyle/>
            <a:p>
              <a:endParaRPr lang="es-ES_tradnl">
                <a:solidFill>
                  <a:srgbClr val="000000"/>
                </a:solidFill>
              </a:endParaRPr>
            </a:p>
          </p:txBody>
        </p:sp>
      </p:grpSp>
      <p:grpSp>
        <p:nvGrpSpPr>
          <p:cNvPr id="28" name="Group 52"/>
          <p:cNvGrpSpPr>
            <a:grpSpLocks/>
          </p:cNvGrpSpPr>
          <p:nvPr/>
        </p:nvGrpSpPr>
        <p:grpSpPr bwMode="auto">
          <a:xfrm>
            <a:off x="5761038" y="3725863"/>
            <a:ext cx="1285875" cy="619125"/>
            <a:chOff x="2736" y="1133"/>
            <a:chExt cx="810" cy="390"/>
          </a:xfrm>
        </p:grpSpPr>
        <p:sp>
          <p:nvSpPr>
            <p:cNvPr id="76838" name="Oval 53"/>
            <p:cNvSpPr>
              <a:spLocks noChangeArrowheads="1"/>
            </p:cNvSpPr>
            <p:nvPr/>
          </p:nvSpPr>
          <p:spPr bwMode="auto">
            <a:xfrm>
              <a:off x="2736" y="1133"/>
              <a:ext cx="142" cy="142"/>
            </a:xfrm>
            <a:prstGeom prst="ellipse">
              <a:avLst/>
            </a:prstGeom>
            <a:solidFill>
              <a:srgbClr val="66CCFF"/>
            </a:solidFill>
            <a:ln w="9525">
              <a:solidFill>
                <a:schemeClr val="accent2"/>
              </a:solidFill>
              <a:round/>
              <a:headEnd/>
              <a:tailEnd/>
            </a:ln>
          </p:spPr>
          <p:txBody>
            <a:bodyPr wrap="none" anchor="ctr"/>
            <a:lstStyle/>
            <a:p>
              <a:endParaRPr lang="es-ES_tradnl" sz="2400">
                <a:solidFill>
                  <a:srgbClr val="000000"/>
                </a:solidFill>
                <a:latin typeface="Times New Roman"/>
              </a:endParaRPr>
            </a:p>
          </p:txBody>
        </p:sp>
        <p:sp>
          <p:nvSpPr>
            <p:cNvPr id="76839" name="Text Box 54"/>
            <p:cNvSpPr txBox="1">
              <a:spLocks noChangeArrowheads="1"/>
            </p:cNvSpPr>
            <p:nvPr/>
          </p:nvSpPr>
          <p:spPr bwMode="auto">
            <a:xfrm>
              <a:off x="2763" y="1292"/>
              <a:ext cx="783" cy="231"/>
            </a:xfrm>
            <a:prstGeom prst="rect">
              <a:avLst/>
            </a:prstGeom>
            <a:noFill/>
            <a:ln w="9525">
              <a:noFill/>
              <a:miter lim="800000"/>
              <a:headEnd/>
              <a:tailEnd/>
            </a:ln>
          </p:spPr>
          <p:txBody>
            <a:bodyPr>
              <a:spAutoFit/>
            </a:bodyPr>
            <a:lstStyle/>
            <a:p>
              <a:pPr>
                <a:spcBef>
                  <a:spcPct val="50000"/>
                </a:spcBef>
              </a:pPr>
              <a:r>
                <a:rPr lang="es-ES_tradnl" b="1">
                  <a:solidFill>
                    <a:srgbClr val="66CCFF"/>
                  </a:solidFill>
                  <a:latin typeface="Times New Roman"/>
                </a:rPr>
                <a:t>Venus</a:t>
              </a:r>
            </a:p>
          </p:txBody>
        </p:sp>
      </p:grpSp>
      <p:grpSp>
        <p:nvGrpSpPr>
          <p:cNvPr id="29" name="Group 72"/>
          <p:cNvGrpSpPr>
            <a:grpSpLocks/>
          </p:cNvGrpSpPr>
          <p:nvPr/>
        </p:nvGrpSpPr>
        <p:grpSpPr bwMode="auto">
          <a:xfrm>
            <a:off x="5626100" y="3590925"/>
            <a:ext cx="503238" cy="503238"/>
            <a:chOff x="1973" y="1253"/>
            <a:chExt cx="453" cy="453"/>
          </a:xfrm>
        </p:grpSpPr>
        <p:sp>
          <p:nvSpPr>
            <p:cNvPr id="76836" name="Line 73"/>
            <p:cNvSpPr>
              <a:spLocks noChangeShapeType="1"/>
            </p:cNvSpPr>
            <p:nvPr/>
          </p:nvSpPr>
          <p:spPr bwMode="auto">
            <a:xfrm>
              <a:off x="1973" y="1253"/>
              <a:ext cx="453" cy="453"/>
            </a:xfrm>
            <a:prstGeom prst="line">
              <a:avLst/>
            </a:prstGeom>
            <a:noFill/>
            <a:ln w="28575">
              <a:solidFill>
                <a:srgbClr val="FF3300"/>
              </a:solidFill>
              <a:round/>
              <a:headEnd/>
              <a:tailEnd/>
            </a:ln>
          </p:spPr>
          <p:txBody>
            <a:bodyPr/>
            <a:lstStyle/>
            <a:p>
              <a:endParaRPr lang="es-ES_tradnl">
                <a:solidFill>
                  <a:srgbClr val="000000"/>
                </a:solidFill>
              </a:endParaRPr>
            </a:p>
          </p:txBody>
        </p:sp>
        <p:sp>
          <p:nvSpPr>
            <p:cNvPr id="76837" name="Line 74"/>
            <p:cNvSpPr>
              <a:spLocks noChangeShapeType="1"/>
            </p:cNvSpPr>
            <p:nvPr/>
          </p:nvSpPr>
          <p:spPr bwMode="auto">
            <a:xfrm flipV="1">
              <a:off x="1973" y="1253"/>
              <a:ext cx="453" cy="453"/>
            </a:xfrm>
            <a:prstGeom prst="line">
              <a:avLst/>
            </a:prstGeom>
            <a:noFill/>
            <a:ln w="28575">
              <a:solidFill>
                <a:srgbClr val="FF3300"/>
              </a:solidFill>
              <a:round/>
              <a:headEnd/>
              <a:tailEnd/>
            </a:ln>
          </p:spPr>
          <p:txBody>
            <a:bodyPr/>
            <a:lstStyle/>
            <a:p>
              <a:endParaRPr lang="es-ES_tradnl">
                <a:solidFill>
                  <a:srgbClr val="000000"/>
                </a:solidFill>
              </a:endParaRPr>
            </a:p>
          </p:txBody>
        </p:sp>
      </p:grpSp>
      <p:grpSp>
        <p:nvGrpSpPr>
          <p:cNvPr id="30" name="Group 31"/>
          <p:cNvGrpSpPr>
            <a:grpSpLocks/>
          </p:cNvGrpSpPr>
          <p:nvPr/>
        </p:nvGrpSpPr>
        <p:grpSpPr bwMode="auto">
          <a:xfrm>
            <a:off x="8004174" y="3897316"/>
            <a:ext cx="1243013" cy="690563"/>
            <a:chOff x="90" y="2026"/>
            <a:chExt cx="783" cy="435"/>
          </a:xfrm>
        </p:grpSpPr>
        <p:sp>
          <p:nvSpPr>
            <p:cNvPr id="76834" name="Oval 32"/>
            <p:cNvSpPr>
              <a:spLocks noChangeArrowheads="1"/>
            </p:cNvSpPr>
            <p:nvPr/>
          </p:nvSpPr>
          <p:spPr bwMode="auto">
            <a:xfrm>
              <a:off x="240" y="2026"/>
              <a:ext cx="172" cy="172"/>
            </a:xfrm>
            <a:prstGeom prst="ellipse">
              <a:avLst/>
            </a:prstGeom>
            <a:solidFill>
              <a:srgbClr val="FF3300"/>
            </a:solidFill>
            <a:ln w="9525">
              <a:solidFill>
                <a:srgbClr val="FF3300"/>
              </a:solidFill>
              <a:round/>
              <a:headEnd/>
              <a:tailEnd/>
            </a:ln>
          </p:spPr>
          <p:txBody>
            <a:bodyPr wrap="none" anchor="ctr"/>
            <a:lstStyle/>
            <a:p>
              <a:endParaRPr lang="es-ES_tradnl" sz="2400">
                <a:solidFill>
                  <a:srgbClr val="000000"/>
                </a:solidFill>
                <a:latin typeface="Times New Roman"/>
              </a:endParaRPr>
            </a:p>
          </p:txBody>
        </p:sp>
        <p:sp>
          <p:nvSpPr>
            <p:cNvPr id="76835" name="Text Box 33"/>
            <p:cNvSpPr txBox="1">
              <a:spLocks noChangeArrowheads="1"/>
            </p:cNvSpPr>
            <p:nvPr/>
          </p:nvSpPr>
          <p:spPr bwMode="auto">
            <a:xfrm>
              <a:off x="90" y="2230"/>
              <a:ext cx="783" cy="231"/>
            </a:xfrm>
            <a:prstGeom prst="rect">
              <a:avLst/>
            </a:prstGeom>
            <a:noFill/>
            <a:ln w="9525">
              <a:noFill/>
              <a:miter lim="800000"/>
              <a:headEnd/>
              <a:tailEnd/>
            </a:ln>
          </p:spPr>
          <p:txBody>
            <a:bodyPr>
              <a:spAutoFit/>
            </a:bodyPr>
            <a:lstStyle/>
            <a:p>
              <a:pPr>
                <a:spcBef>
                  <a:spcPct val="50000"/>
                </a:spcBef>
              </a:pPr>
              <a:r>
                <a:rPr lang="es-ES_tradnl" b="1" dirty="0">
                  <a:solidFill>
                    <a:srgbClr val="FF3300"/>
                  </a:solidFill>
                  <a:latin typeface="Times New Roman"/>
                </a:rPr>
                <a:t>Marte</a:t>
              </a:r>
            </a:p>
          </p:txBody>
        </p:sp>
      </p:grpSp>
      <p:grpSp>
        <p:nvGrpSpPr>
          <p:cNvPr id="31" name="Group 75"/>
          <p:cNvGrpSpPr>
            <a:grpSpLocks/>
          </p:cNvGrpSpPr>
          <p:nvPr/>
        </p:nvGrpSpPr>
        <p:grpSpPr bwMode="auto">
          <a:xfrm>
            <a:off x="8143875" y="3803650"/>
            <a:ext cx="503238" cy="503238"/>
            <a:chOff x="1973" y="1253"/>
            <a:chExt cx="453" cy="453"/>
          </a:xfrm>
        </p:grpSpPr>
        <p:sp>
          <p:nvSpPr>
            <p:cNvPr id="76832" name="Line 76"/>
            <p:cNvSpPr>
              <a:spLocks noChangeShapeType="1"/>
            </p:cNvSpPr>
            <p:nvPr/>
          </p:nvSpPr>
          <p:spPr bwMode="auto">
            <a:xfrm>
              <a:off x="1973" y="1253"/>
              <a:ext cx="453" cy="453"/>
            </a:xfrm>
            <a:prstGeom prst="line">
              <a:avLst/>
            </a:prstGeom>
            <a:noFill/>
            <a:ln w="28575">
              <a:solidFill>
                <a:srgbClr val="FF3300"/>
              </a:solidFill>
              <a:round/>
              <a:headEnd/>
              <a:tailEnd/>
            </a:ln>
          </p:spPr>
          <p:txBody>
            <a:bodyPr/>
            <a:lstStyle/>
            <a:p>
              <a:endParaRPr lang="es-ES_tradnl">
                <a:solidFill>
                  <a:srgbClr val="000000"/>
                </a:solidFill>
              </a:endParaRPr>
            </a:p>
          </p:txBody>
        </p:sp>
        <p:sp>
          <p:nvSpPr>
            <p:cNvPr id="76833" name="Line 77"/>
            <p:cNvSpPr>
              <a:spLocks noChangeShapeType="1"/>
            </p:cNvSpPr>
            <p:nvPr/>
          </p:nvSpPr>
          <p:spPr bwMode="auto">
            <a:xfrm flipV="1">
              <a:off x="1973" y="1253"/>
              <a:ext cx="453" cy="453"/>
            </a:xfrm>
            <a:prstGeom prst="line">
              <a:avLst/>
            </a:prstGeom>
            <a:noFill/>
            <a:ln w="28575">
              <a:solidFill>
                <a:srgbClr val="FF3300"/>
              </a:solidFill>
              <a:round/>
              <a:headEnd/>
              <a:tailEnd/>
            </a:ln>
          </p:spPr>
          <p:txBody>
            <a:bodyPr/>
            <a:lstStyle/>
            <a:p>
              <a:endParaRPr lang="es-ES_tradnl">
                <a:solidFill>
                  <a:srgbClr val="000000"/>
                </a:solidFill>
              </a:endParaRPr>
            </a:p>
          </p:txBody>
        </p:sp>
      </p:grpSp>
      <p:grpSp>
        <p:nvGrpSpPr>
          <p:cNvPr id="76851" name="Group 68"/>
          <p:cNvGrpSpPr>
            <a:grpSpLocks/>
          </p:cNvGrpSpPr>
          <p:nvPr/>
        </p:nvGrpSpPr>
        <p:grpSpPr bwMode="auto">
          <a:xfrm>
            <a:off x="331788" y="4022725"/>
            <a:ext cx="1243012" cy="609600"/>
            <a:chOff x="148" y="2026"/>
            <a:chExt cx="783" cy="384"/>
          </a:xfrm>
        </p:grpSpPr>
        <p:sp>
          <p:nvSpPr>
            <p:cNvPr id="76830" name="Oval 69"/>
            <p:cNvSpPr>
              <a:spLocks noChangeArrowheads="1"/>
            </p:cNvSpPr>
            <p:nvPr/>
          </p:nvSpPr>
          <p:spPr bwMode="auto">
            <a:xfrm>
              <a:off x="240" y="2026"/>
              <a:ext cx="172" cy="172"/>
            </a:xfrm>
            <a:prstGeom prst="ellipse">
              <a:avLst/>
            </a:prstGeom>
            <a:solidFill>
              <a:srgbClr val="FF3300"/>
            </a:solidFill>
            <a:ln w="9525">
              <a:solidFill>
                <a:srgbClr val="FF3300"/>
              </a:solidFill>
              <a:round/>
              <a:headEnd/>
              <a:tailEnd/>
            </a:ln>
          </p:spPr>
          <p:txBody>
            <a:bodyPr wrap="none" anchor="ctr"/>
            <a:lstStyle/>
            <a:p>
              <a:endParaRPr lang="es-ES_tradnl" sz="2400">
                <a:solidFill>
                  <a:srgbClr val="000000"/>
                </a:solidFill>
                <a:latin typeface="Times New Roman"/>
              </a:endParaRPr>
            </a:p>
          </p:txBody>
        </p:sp>
        <p:sp>
          <p:nvSpPr>
            <p:cNvPr id="76831" name="Text Box 70"/>
            <p:cNvSpPr txBox="1">
              <a:spLocks noChangeArrowheads="1"/>
            </p:cNvSpPr>
            <p:nvPr/>
          </p:nvSpPr>
          <p:spPr bwMode="auto">
            <a:xfrm>
              <a:off x="148" y="2179"/>
              <a:ext cx="783" cy="231"/>
            </a:xfrm>
            <a:prstGeom prst="rect">
              <a:avLst/>
            </a:prstGeom>
            <a:noFill/>
            <a:ln w="9525">
              <a:noFill/>
              <a:miter lim="800000"/>
              <a:headEnd/>
              <a:tailEnd/>
            </a:ln>
          </p:spPr>
          <p:txBody>
            <a:bodyPr>
              <a:spAutoFit/>
            </a:bodyPr>
            <a:lstStyle/>
            <a:p>
              <a:pPr>
                <a:spcBef>
                  <a:spcPct val="50000"/>
                </a:spcBef>
              </a:pPr>
              <a:r>
                <a:rPr lang="es-ES_tradnl" b="1">
                  <a:solidFill>
                    <a:srgbClr val="FF3300"/>
                  </a:solidFill>
                  <a:latin typeface="Times New Roman"/>
                </a:rPr>
                <a:t>Marte</a:t>
              </a:r>
            </a:p>
          </p:txBody>
        </p:sp>
      </p:grpSp>
      <p:sp>
        <p:nvSpPr>
          <p:cNvPr id="97" name="Oval 71"/>
          <p:cNvSpPr>
            <a:spLocks noChangeArrowheads="1"/>
          </p:cNvSpPr>
          <p:nvPr/>
        </p:nvSpPr>
        <p:spPr bwMode="auto">
          <a:xfrm>
            <a:off x="1785430" y="2988755"/>
            <a:ext cx="788987" cy="788987"/>
          </a:xfrm>
          <a:prstGeom prst="ellipse">
            <a:avLst/>
          </a:prstGeom>
          <a:solidFill>
            <a:srgbClr val="996633"/>
          </a:solidFill>
          <a:ln w="19050">
            <a:solidFill>
              <a:srgbClr val="996600"/>
            </a:solidFill>
            <a:round/>
            <a:headEnd/>
            <a:tailEnd/>
          </a:ln>
        </p:spPr>
        <p:txBody>
          <a:bodyPr wrap="none" anchor="ctr"/>
          <a:lstStyle/>
          <a:p>
            <a:endParaRPr lang="es-ES_tradnl" sz="2400">
              <a:solidFill>
                <a:srgbClr val="000000"/>
              </a:solidFill>
              <a:latin typeface="Times New Roman"/>
            </a:endParaRPr>
          </a:p>
        </p:txBody>
      </p:sp>
      <p:sp>
        <p:nvSpPr>
          <p:cNvPr id="99" name="98 CuadroTexto"/>
          <p:cNvSpPr txBox="1"/>
          <p:nvPr/>
        </p:nvSpPr>
        <p:spPr>
          <a:xfrm>
            <a:off x="2218944" y="5934670"/>
            <a:ext cx="4645152" cy="923330"/>
          </a:xfrm>
          <a:prstGeom prst="rect">
            <a:avLst/>
          </a:prstGeom>
          <a:noFill/>
        </p:spPr>
        <p:txBody>
          <a:bodyPr wrap="square" rtlCol="0">
            <a:spAutoFit/>
          </a:bodyPr>
          <a:lstStyle/>
          <a:p>
            <a:pPr algn="ctr" fontAlgn="auto">
              <a:spcBef>
                <a:spcPts val="0"/>
              </a:spcBef>
              <a:spcAft>
                <a:spcPts val="0"/>
              </a:spcAft>
            </a:pPr>
            <a:r>
              <a:rPr lang="es-ES_tradnl" b="1" dirty="0">
                <a:solidFill>
                  <a:srgbClr val="FFFF00"/>
                </a:solidFill>
                <a:latin typeface="Calibri" pitchFamily="34" charset="0"/>
                <a:cs typeface="Calibri" pitchFamily="34" charset="0"/>
              </a:rPr>
              <a:t>Los  planetas internos (Mercurio y Venus) no son visibles de día pero sí en el entorno del amanecer y del anochecer</a:t>
            </a:r>
          </a:p>
        </p:txBody>
      </p:sp>
      <p:sp>
        <p:nvSpPr>
          <p:cNvPr id="100" name="99 CuadroTexto"/>
          <p:cNvSpPr txBox="1"/>
          <p:nvPr/>
        </p:nvSpPr>
        <p:spPr>
          <a:xfrm>
            <a:off x="2218944" y="5934670"/>
            <a:ext cx="4645152" cy="923330"/>
          </a:xfrm>
          <a:prstGeom prst="rect">
            <a:avLst/>
          </a:prstGeom>
          <a:noFill/>
        </p:spPr>
        <p:txBody>
          <a:bodyPr wrap="square" rtlCol="0">
            <a:spAutoFit/>
          </a:bodyPr>
          <a:lstStyle/>
          <a:p>
            <a:pPr algn="ctr" fontAlgn="auto">
              <a:spcBef>
                <a:spcPts val="0"/>
              </a:spcBef>
              <a:spcAft>
                <a:spcPts val="0"/>
              </a:spcAft>
            </a:pPr>
            <a:r>
              <a:rPr lang="es-ES_tradnl" b="1" dirty="0">
                <a:solidFill>
                  <a:srgbClr val="FFFF00"/>
                </a:solidFill>
                <a:latin typeface="Calibri" pitchFamily="34" charset="0"/>
                <a:cs typeface="Calibri" pitchFamily="34" charset="0"/>
              </a:rPr>
              <a:t>Los  planetas externos (Marte, Júpiter,…) no son visibles de día pero sí desde el anochecer hasta el amanecer</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317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subTnLst>
                                    <p:set>
                                      <p:cBhvr override="childStyle">
                                        <p:cTn dur="1" fill="hold" display="0" masterRel="nextClick" afterEffect="1"/>
                                        <p:tgtEl>
                                          <p:spTgt spid="4"/>
                                        </p:tgtEl>
                                        <p:attrNameLst>
                                          <p:attrName>style.visibility</p:attrName>
                                        </p:attrNameLst>
                                      </p:cBhvr>
                                      <p:to>
                                        <p:strVal val="hidden"/>
                                      </p:to>
                                    </p:set>
                                  </p:subTnLst>
                                </p:cTn>
                              </p:par>
                              <p:par>
                                <p:cTn id="15" presetID="0" presetClass="path" presetSubtype="0" repeatCount="indefinite" fill="hold" nodeType="withEffect">
                                  <p:stCondLst>
                                    <p:cond delay="0"/>
                                  </p:stCondLst>
                                  <p:endCondLst>
                                    <p:cond evt="onNext" delay="0">
                                      <p:tgtEl>
                                        <p:sldTgt/>
                                      </p:tgtEl>
                                    </p:cond>
                                  </p:endCondLst>
                                  <p:childTnLst>
                                    <p:animMotion origin="layout" path="M 1.66667E-6 -6.93889E-18 C 0.00156 0.0419 0.00799 0.09329 0.02188 0.13542 C 0.03576 0.17755 0.05729 0.22084 0.08281 0.25209 C 0.10833 0.28334 0.14253 0.3088 0.175 0.32292 C 0.20747 0.33704 0.24531 0.34144 0.27813 0.3375 C 0.31094 0.33357 0.34444 0.31829 0.37188 0.3 C 0.39931 0.28172 0.4217 0.25787 0.44219 0.22709 C 0.46267 0.1963 0.48438 0.15926 0.49531 0.11459 C 0.50625 0.06991 0.51111 0.00556 0.50781 -0.04166 C 0.50451 -0.08889 0.49132 -0.13055 0.475 -0.16875 C 0.45868 -0.20694 0.43455 -0.24444 0.40938 -0.27083 C 0.3842 -0.29722 0.35174 -0.31574 0.32344 -0.32708 C 0.29514 -0.33842 0.26632 -0.3412 0.23906 -0.33958 C 0.21181 -0.33796 0.18368 -0.32916 0.15938 -0.31666 C 0.13507 -0.30416 0.11302 -0.28541 0.09375 -0.26458 C 0.07448 -0.24375 0.05729 -0.2162 0.04375 -0.19166 C 0.03021 -0.16713 0.01979 -0.14861 0.0125 -0.11666 C 0.00521 -0.08472 -0.00156 -0.04189 1.66667E-6 -6.93889E-18 Z " pathEditMode="relative" ptsTypes="aaaaaaaaaaaaaaaaaa">
                                      <p:cBhvr>
                                        <p:cTn id="16" dur="5000" fill="hold"/>
                                        <p:tgtEl>
                                          <p:spTgt spid="4"/>
                                        </p:tgtEl>
                                        <p:attrNameLst>
                                          <p:attrName>ppt_x</p:attrName>
                                          <p:attrName>ppt_y</p:attrName>
                                        </p:attrNameLst>
                                      </p:cBhvr>
                                    </p:animMotion>
                                  </p:childTnLst>
                                </p:cTn>
                              </p:par>
                            </p:childTnLst>
                          </p:cTn>
                        </p:par>
                        <p:par>
                          <p:cTn id="17" fill="hold">
                            <p:stCondLst>
                              <p:cond delay="5000"/>
                            </p:stCondLst>
                            <p:childTnLst>
                              <p:par>
                                <p:cTn id="18" presetID="1" presetClass="entr" presetSubtype="0" fill="hold" grpId="0" nodeType="afterEffect">
                                  <p:stCondLst>
                                    <p:cond delay="0"/>
                                  </p:stCondLst>
                                  <p:childTnLst>
                                    <p:set>
                                      <p:cBhvr>
                                        <p:cTn id="19" dur="1" fill="hold">
                                          <p:stCondLst>
                                            <p:cond delay="0"/>
                                          </p:stCondLst>
                                        </p:cTn>
                                        <p:tgtEl>
                                          <p:spTgt spid="97"/>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263172"/>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19"/>
                                        </p:tgtEl>
                                        <p:attrNameLst>
                                          <p:attrName>style.visibility</p:attrName>
                                        </p:attrNameLst>
                                      </p:cBhvr>
                                      <p:to>
                                        <p:strVal val="visible"/>
                                      </p:to>
                                    </p:set>
                                  </p:childTnLst>
                                  <p:subTnLst>
                                    <p:set>
                                      <p:cBhvr override="childStyle">
                                        <p:cTn dur="1" fill="hold" display="0" masterRel="nextClick" afterEffect="1"/>
                                        <p:tgtEl>
                                          <p:spTgt spid="19"/>
                                        </p:tgtEl>
                                        <p:attrNameLst>
                                          <p:attrName>style.visibility</p:attrName>
                                        </p:attrNameLst>
                                      </p:cBhvr>
                                      <p:to>
                                        <p:strVal val="hidden"/>
                                      </p:to>
                                    </p:set>
                                  </p:subTnLst>
                                </p:cTn>
                              </p:par>
                              <p:par>
                                <p:cTn id="26" presetID="0" presetClass="path" presetSubtype="0" repeatCount="indefinite" fill="hold" nodeType="withEffect">
                                  <p:stCondLst>
                                    <p:cond delay="0"/>
                                  </p:stCondLst>
                                  <p:endCondLst>
                                    <p:cond evt="onNext" delay="0">
                                      <p:tgtEl>
                                        <p:sldTgt/>
                                      </p:tgtEl>
                                    </p:cond>
                                  </p:endCondLst>
                                  <p:childTnLst>
                                    <p:animMotion origin="layout" path="M -5E-6 7.40741E-6 C 0.00139 0.01852 0.00261 0.03866 0.00815 0.06019 C 0.01372 0.08172 0.02257 0.10996 0.03386 0.12894 C 0.04514 0.14792 0.05764 0.16089 0.07587 0.17408 C 0.0941 0.18727 0.12153 0.2051 0.14358 0.20857 C 0.16563 0.21204 0.18664 0.20672 0.20816 0.19561 C 0.22969 0.1845 0.25504 0.16783 0.27257 0.1419 C 0.29011 0.11598 0.30695 0.07593 0.31285 0.04075 C 0.31875 0.00556 0.31702 -0.03356 0.30816 -0.06898 C 0.29931 -0.10439 0.28091 -0.14768 0.25973 -0.17198 C 0.23855 -0.19629 0.20365 -0.2081 0.18073 -0.21504 C 0.15782 -0.22198 0.14132 -0.21874 0.12257 -0.21296 C 0.10382 -0.20717 0.08386 -0.19583 0.06771 -0.18078 C 0.05157 -0.16573 0.03716 -0.14421 0.02587 -0.12268 C 0.01459 -0.10115 0.00451 -0.07245 -5E-6 -0.05161 C -0.00452 -0.03078 -0.00139 -0.01851 -5E-6 7.40741E-6 Z " pathEditMode="relative" ptsTypes="aaaaaaaaaaaaaaaa">
                                      <p:cBhvr>
                                        <p:cTn id="27" dur="5000" fill="hold"/>
                                        <p:tgtEl>
                                          <p:spTgt spid="19"/>
                                        </p:tgtEl>
                                        <p:attrNameLst>
                                          <p:attrName>ppt_x</p:attrName>
                                          <p:attrName>ppt_y</p:attrName>
                                        </p:attrNameLst>
                                      </p:cBhvr>
                                    </p:animMotion>
                                  </p:childTnLst>
                                  <p:subTnLst>
                                    <p:set>
                                      <p:cBhvr override="childStyle">
                                        <p:cTn dur="1" fill="hold" display="0" masterRel="nextClick" afterEffect="1"/>
                                        <p:tgtEl>
                                          <p:spTgt spid="19"/>
                                        </p:tgtEl>
                                        <p:attrNameLst>
                                          <p:attrName>style.visibility</p:attrName>
                                        </p:attrNameLst>
                                      </p:cBhvr>
                                      <p:to>
                                        <p:strVal val="hidden"/>
                                      </p:to>
                                    </p:set>
                                  </p:sub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263174"/>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3"/>
                                        </p:tgtEl>
                                        <p:attrNameLst>
                                          <p:attrName>style.visibility</p:attrName>
                                        </p:attrNameLst>
                                      </p:cBhvr>
                                      <p:to>
                                        <p:strVal val="visible"/>
                                      </p:to>
                                    </p:set>
                                  </p:childTnLst>
                                </p:cTn>
                              </p:par>
                              <p:par>
                                <p:cTn id="34" presetID="0" presetClass="path" presetSubtype="0" repeatCount="indefinite" fill="hold" nodeType="withEffect">
                                  <p:stCondLst>
                                    <p:cond delay="0"/>
                                  </p:stCondLst>
                                  <p:endCondLst>
                                    <p:cond evt="onNext" delay="0">
                                      <p:tgtEl>
                                        <p:sldTgt/>
                                      </p:tgtEl>
                                    </p:cond>
                                  </p:endCondLst>
                                  <p:childTnLst>
                                    <p:animMotion origin="layout" path="M -3.61111E-6 -8.51852E-6 C 0.00035 0.04722 0.00347 0.08842 0.01458 0.13888 C 0.02569 0.18935 0.04167 0.25185 0.06667 0.30277 C 0.09167 0.3537 0.13611 0.41064 0.16458 0.44444 C 0.19306 0.47824 0.20799 0.48657 0.2375 0.50555 C 0.26684 0.52453 0.30729 0.54722 0.34167 0.55833 C 0.37604 0.56944 0.40382 0.57499 0.44358 0.57222 C 0.48368 0.56944 0.54306 0.5574 0.58108 0.54166 C 0.61944 0.52592 0.6434 0.50462 0.67292 0.47777 C 0.70243 0.45092 0.73299 0.41805 0.75833 0.38055 C 0.78368 0.34305 0.80799 0.30185 0.825 0.25277 C 0.84201 0.2037 0.85382 0.13611 0.86042 0.08611 C 0.86701 0.03611 0.8691 0.00601 0.86458 -0.04723 C 0.86007 -0.10047 0.85174 -0.17501 0.83333 -0.23334 C 0.81493 -0.29167 0.78403 -0.35232 0.75417 -0.39723 C 0.72431 -0.44214 0.69444 -0.47315 0.65417 -0.50278 C 0.61389 -0.53218 0.5559 -0.56204 0.5125 -0.57501 C 0.4691 -0.58797 0.4375 -0.58751 0.39375 -0.58056 C 0.35 -0.57362 0.29566 -0.56297 0.25 -0.53311 C 0.20417 -0.50371 0.15278 -0.44769 0.11875 -0.40278 C 0.08472 -0.35788 0.06354 -0.30695 0.04583 -0.26389 C 0.02813 -0.22084 0.02049 -0.18889 0.0125 -0.14445 C 0.00451 -0.10001 -0.00035 -0.04723 -3.61111E-6 -8.51852E-6 Z " pathEditMode="relative" ptsTypes="aaaaaaaaaaaaaaaaaaaaaaa">
                                      <p:cBhvr>
                                        <p:cTn id="35" dur="5000" fill="hold"/>
                                        <p:tgtEl>
                                          <p:spTgt spid="3"/>
                                        </p:tgtEl>
                                        <p:attrNameLst>
                                          <p:attrName>ppt_x</p:attrName>
                                          <p:attrName>ppt_y</p:attrName>
                                        </p:attrNameLst>
                                      </p:cBhvr>
                                    </p:animMotion>
                                  </p:childTnLst>
                                  <p:subTnLst>
                                    <p:set>
                                      <p:cBhvr override="childStyle">
                                        <p:cTn dur="1" fill="hold" display="0" masterRel="nextClick" afterEffect="1"/>
                                        <p:tgtEl>
                                          <p:spTgt spid="3"/>
                                        </p:tgtEl>
                                        <p:attrNameLst>
                                          <p:attrName>style.visibility</p:attrName>
                                        </p:attrNameLst>
                                      </p:cBhvr>
                                      <p:to>
                                        <p:strVal val="hidden"/>
                                      </p:to>
                                    </p:set>
                                  </p:sub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20"/>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22" presetClass="entr" presetSubtype="2" fill="hold" grpId="0" nodeType="clickEffect">
                                  <p:stCondLst>
                                    <p:cond delay="0"/>
                                  </p:stCondLst>
                                  <p:childTnLst>
                                    <p:set>
                                      <p:cBhvr>
                                        <p:cTn id="43" dur="1" fill="hold">
                                          <p:stCondLst>
                                            <p:cond delay="0"/>
                                          </p:stCondLst>
                                        </p:cTn>
                                        <p:tgtEl>
                                          <p:spTgt spid="263170"/>
                                        </p:tgtEl>
                                        <p:attrNameLst>
                                          <p:attrName>style.visibility</p:attrName>
                                        </p:attrNameLst>
                                      </p:cBhvr>
                                      <p:to>
                                        <p:strVal val="visible"/>
                                      </p:to>
                                    </p:set>
                                    <p:animEffect transition="in" filter="wipe(right)">
                                      <p:cBhvr>
                                        <p:cTn id="44" dur="1000"/>
                                        <p:tgtEl>
                                          <p:spTgt spid="263170"/>
                                        </p:tgtEl>
                                      </p:cBhvr>
                                    </p:animEffect>
                                  </p:childTnLst>
                                </p:cTn>
                              </p:par>
                            </p:childTnLst>
                          </p:cTn>
                        </p:par>
                        <p:par>
                          <p:cTn id="45" fill="hold">
                            <p:stCondLst>
                              <p:cond delay="1000"/>
                            </p:stCondLst>
                            <p:childTnLst>
                              <p:par>
                                <p:cTn id="46" presetID="1" presetClass="exit" presetSubtype="0" fill="hold" grpId="1" nodeType="afterEffect">
                                  <p:stCondLst>
                                    <p:cond delay="0"/>
                                  </p:stCondLst>
                                  <p:childTnLst>
                                    <p:set>
                                      <p:cBhvr>
                                        <p:cTn id="47" dur="1" fill="hold">
                                          <p:stCondLst>
                                            <p:cond delay="0"/>
                                          </p:stCondLst>
                                        </p:cTn>
                                        <p:tgtEl>
                                          <p:spTgt spid="97"/>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18"/>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nodeType="clickEffect">
                                  <p:stCondLst>
                                    <p:cond delay="0"/>
                                  </p:stCondLst>
                                  <p:childTnLst>
                                    <p:set>
                                      <p:cBhvr>
                                        <p:cTn id="55" dur="1" fill="hold">
                                          <p:stCondLst>
                                            <p:cond delay="0"/>
                                          </p:stCondLst>
                                        </p:cTn>
                                        <p:tgtEl>
                                          <p:spTgt spid="25"/>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28"/>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0"/>
                                          </p:stCondLst>
                                        </p:cTn>
                                        <p:tgtEl>
                                          <p:spTgt spid="29"/>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nodeType="clickEffect">
                                  <p:stCondLst>
                                    <p:cond delay="0"/>
                                  </p:stCondLst>
                                  <p:childTnLst>
                                    <p:set>
                                      <p:cBhvr>
                                        <p:cTn id="67" dur="1" fill="hold">
                                          <p:stCondLst>
                                            <p:cond delay="0"/>
                                          </p:stCondLst>
                                        </p:cTn>
                                        <p:tgtEl>
                                          <p:spTgt spid="23"/>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nodeType="clickEffect">
                                  <p:stCondLst>
                                    <p:cond delay="0"/>
                                  </p:stCondLst>
                                  <p:childTnLst>
                                    <p:set>
                                      <p:cBhvr>
                                        <p:cTn id="71" dur="1" fill="hold">
                                          <p:stCondLst>
                                            <p:cond delay="0"/>
                                          </p:stCondLst>
                                        </p:cTn>
                                        <p:tgtEl>
                                          <p:spTgt spid="27"/>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nodeType="clickEffect">
                                  <p:stCondLst>
                                    <p:cond delay="0"/>
                                  </p:stCondLst>
                                  <p:childTnLst>
                                    <p:set>
                                      <p:cBhvr>
                                        <p:cTn id="75" dur="1" fill="hold">
                                          <p:stCondLst>
                                            <p:cond delay="0"/>
                                          </p:stCondLst>
                                        </p:cTn>
                                        <p:tgtEl>
                                          <p:spTgt spid="15"/>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22" presetClass="entr" presetSubtype="2" fill="hold" nodeType="clickEffect">
                                  <p:stCondLst>
                                    <p:cond delay="0"/>
                                  </p:stCondLst>
                                  <p:childTnLst>
                                    <p:set>
                                      <p:cBhvr>
                                        <p:cTn id="79" dur="1" fill="hold">
                                          <p:stCondLst>
                                            <p:cond delay="0"/>
                                          </p:stCondLst>
                                        </p:cTn>
                                        <p:tgtEl>
                                          <p:spTgt spid="12"/>
                                        </p:tgtEl>
                                        <p:attrNameLst>
                                          <p:attrName>style.visibility</p:attrName>
                                        </p:attrNameLst>
                                      </p:cBhvr>
                                      <p:to>
                                        <p:strVal val="visible"/>
                                      </p:to>
                                    </p:set>
                                    <p:animEffect transition="in" filter="wipe(right)">
                                      <p:cBhvr>
                                        <p:cTn id="80" dur="2000"/>
                                        <p:tgtEl>
                                          <p:spTgt spid="12"/>
                                        </p:tgtEl>
                                      </p:cBhvr>
                                    </p:animEffect>
                                  </p:childTnLst>
                                </p:cTn>
                              </p:par>
                            </p:childTnLst>
                          </p:cTn>
                        </p:par>
                        <p:par>
                          <p:cTn id="81" fill="hold">
                            <p:stCondLst>
                              <p:cond delay="2000"/>
                            </p:stCondLst>
                            <p:childTnLst>
                              <p:par>
                                <p:cTn id="82" presetID="1" presetClass="entr" presetSubtype="0" fill="hold" grpId="0" nodeType="afterEffect">
                                  <p:stCondLst>
                                    <p:cond delay="0"/>
                                  </p:stCondLst>
                                  <p:childTnLst>
                                    <p:set>
                                      <p:cBhvr>
                                        <p:cTn id="83" dur="1" fill="hold">
                                          <p:stCondLst>
                                            <p:cond delay="0"/>
                                          </p:stCondLst>
                                        </p:cTn>
                                        <p:tgtEl>
                                          <p:spTgt spid="99"/>
                                        </p:tgtEl>
                                        <p:attrNameLst>
                                          <p:attrName>style.visibility</p:attrName>
                                        </p:attrNameLst>
                                      </p:cBhvr>
                                      <p:to>
                                        <p:strVal val="visible"/>
                                      </p:to>
                                    </p:set>
                                  </p:childTnLst>
                                </p:cTn>
                              </p:par>
                            </p:childTnLst>
                          </p:cTn>
                        </p:par>
                      </p:childTnLst>
                    </p:cTn>
                  </p:par>
                  <p:par>
                    <p:cTn id="84" fill="hold">
                      <p:stCondLst>
                        <p:cond delay="indefinite"/>
                      </p:stCondLst>
                      <p:childTnLst>
                        <p:par>
                          <p:cTn id="85" fill="hold">
                            <p:stCondLst>
                              <p:cond delay="0"/>
                            </p:stCondLst>
                            <p:childTnLst>
                              <p:par>
                                <p:cTn id="86" presetID="1" presetClass="entr" presetSubtype="0" fill="hold" grpId="0" nodeType="clickEffect">
                                  <p:stCondLst>
                                    <p:cond delay="0"/>
                                  </p:stCondLst>
                                  <p:childTnLst>
                                    <p:set>
                                      <p:cBhvr>
                                        <p:cTn id="87" dur="1" fill="hold">
                                          <p:stCondLst>
                                            <p:cond delay="0"/>
                                          </p:stCondLst>
                                        </p:cTn>
                                        <p:tgtEl>
                                          <p:spTgt spid="263189"/>
                                        </p:tgtEl>
                                        <p:attrNameLst>
                                          <p:attrName>style.visibility</p:attrName>
                                        </p:attrNameLst>
                                      </p:cBhvr>
                                      <p:to>
                                        <p:strVal val="visible"/>
                                      </p:to>
                                    </p:set>
                                  </p:childTnLst>
                                  <p:subTnLst>
                                    <p:set>
                                      <p:cBhvr override="childStyle">
                                        <p:cTn dur="1" fill="hold" display="0" masterRel="nextClick" afterEffect="1"/>
                                        <p:tgtEl>
                                          <p:spTgt spid="263189"/>
                                        </p:tgtEl>
                                        <p:attrNameLst>
                                          <p:attrName>style.visibility</p:attrName>
                                        </p:attrNameLst>
                                      </p:cBhvr>
                                      <p:to>
                                        <p:strVal val="hidden"/>
                                      </p:to>
                                    </p:set>
                                  </p:subTnLst>
                                </p:cTn>
                              </p:par>
                            </p:childTnLst>
                          </p:cTn>
                        </p:par>
                      </p:childTnLst>
                    </p:cTn>
                  </p:par>
                  <p:par>
                    <p:cTn id="88" fill="hold">
                      <p:stCondLst>
                        <p:cond delay="indefinite"/>
                      </p:stCondLst>
                      <p:childTnLst>
                        <p:par>
                          <p:cTn id="89" fill="hold">
                            <p:stCondLst>
                              <p:cond delay="0"/>
                            </p:stCondLst>
                            <p:childTnLst>
                              <p:par>
                                <p:cTn id="90" presetID="1" presetClass="entr" presetSubtype="0" fill="hold" nodeType="clickEffect">
                                  <p:stCondLst>
                                    <p:cond delay="0"/>
                                  </p:stCondLst>
                                  <p:childTnLst>
                                    <p:set>
                                      <p:cBhvr>
                                        <p:cTn id="91" dur="1" fill="hold">
                                          <p:stCondLst>
                                            <p:cond delay="0"/>
                                          </p:stCondLst>
                                        </p:cTn>
                                        <p:tgtEl>
                                          <p:spTgt spid="11"/>
                                        </p:tgtEl>
                                        <p:attrNameLst>
                                          <p:attrName>style.visibility</p:attrName>
                                        </p:attrNameLst>
                                      </p:cBhvr>
                                      <p:to>
                                        <p:strVal val="visible"/>
                                      </p:to>
                                    </p:set>
                                  </p:childTnLst>
                                </p:cTn>
                              </p:par>
                              <p:par>
                                <p:cTn id="92" presetID="10" presetClass="exit" presetSubtype="0" fill="hold" grpId="1" nodeType="withEffect">
                                  <p:stCondLst>
                                    <p:cond delay="0"/>
                                  </p:stCondLst>
                                  <p:childTnLst>
                                    <p:animEffect transition="out" filter="fade">
                                      <p:cBhvr>
                                        <p:cTn id="93" dur="2000"/>
                                        <p:tgtEl>
                                          <p:spTgt spid="99"/>
                                        </p:tgtEl>
                                      </p:cBhvr>
                                    </p:animEffect>
                                    <p:set>
                                      <p:cBhvr>
                                        <p:cTn id="94" dur="1" fill="hold">
                                          <p:stCondLst>
                                            <p:cond delay="1999"/>
                                          </p:stCondLst>
                                        </p:cTn>
                                        <p:tgtEl>
                                          <p:spTgt spid="99"/>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26"/>
                                        </p:tgtEl>
                                        <p:attrNameLst>
                                          <p:attrName>style.visibility</p:attrName>
                                        </p:attrNameLst>
                                      </p:cBhvr>
                                      <p:to>
                                        <p:strVal val="visible"/>
                                      </p:to>
                                    </p:set>
                                  </p:childTnLst>
                                </p:cTn>
                              </p:par>
                            </p:childTnLst>
                          </p:cTn>
                        </p:par>
                        <p:par>
                          <p:cTn id="99" fill="hold">
                            <p:stCondLst>
                              <p:cond delay="0"/>
                            </p:stCondLst>
                            <p:childTnLst>
                              <p:par>
                                <p:cTn id="100" presetID="1" presetClass="entr" presetSubtype="0" fill="hold" grpId="0" nodeType="afterEffect">
                                  <p:stCondLst>
                                    <p:cond delay="0"/>
                                  </p:stCondLst>
                                  <p:childTnLst>
                                    <p:set>
                                      <p:cBhvr>
                                        <p:cTn id="101" dur="1" fill="hold">
                                          <p:stCondLst>
                                            <p:cond delay="0"/>
                                          </p:stCondLst>
                                        </p:cTn>
                                        <p:tgtEl>
                                          <p:spTgt spid="100"/>
                                        </p:tgtEl>
                                        <p:attrNameLst>
                                          <p:attrName>style.visibility</p:attrName>
                                        </p:attrNameLst>
                                      </p:cBhvr>
                                      <p:to>
                                        <p:strVal val="visible"/>
                                      </p:to>
                                    </p:set>
                                  </p:childTnLst>
                                </p:cTn>
                              </p:par>
                            </p:childTnLst>
                          </p:cTn>
                        </p:par>
                      </p:childTnLst>
                    </p:cTn>
                  </p:par>
                  <p:par>
                    <p:cTn id="102" fill="hold">
                      <p:stCondLst>
                        <p:cond delay="indefinite"/>
                      </p:stCondLst>
                      <p:childTnLst>
                        <p:par>
                          <p:cTn id="103" fill="hold">
                            <p:stCondLst>
                              <p:cond delay="0"/>
                            </p:stCondLst>
                            <p:childTnLst>
                              <p:par>
                                <p:cTn id="104" presetID="1" presetClass="entr" presetSubtype="0" fill="hold" nodeType="clickEffect">
                                  <p:stCondLst>
                                    <p:cond delay="0"/>
                                  </p:stCondLst>
                                  <p:childTnLst>
                                    <p:set>
                                      <p:cBhvr>
                                        <p:cTn id="105" dur="1" fill="hold">
                                          <p:stCondLst>
                                            <p:cond delay="0"/>
                                          </p:stCondLst>
                                        </p:cTn>
                                        <p:tgtEl>
                                          <p:spTgt spid="30"/>
                                        </p:tgtEl>
                                        <p:attrNameLst>
                                          <p:attrName>style.visibility</p:attrName>
                                        </p:attrNameLst>
                                      </p:cBhvr>
                                      <p:to>
                                        <p:strVal val="visible"/>
                                      </p:to>
                                    </p:set>
                                  </p:childTnLst>
                                </p:cTn>
                              </p:par>
                            </p:childTnLst>
                          </p:cTn>
                        </p:par>
                      </p:childTnLst>
                    </p:cTn>
                  </p:par>
                  <p:par>
                    <p:cTn id="106" fill="hold">
                      <p:stCondLst>
                        <p:cond delay="indefinite"/>
                      </p:stCondLst>
                      <p:childTnLst>
                        <p:par>
                          <p:cTn id="107" fill="hold">
                            <p:stCondLst>
                              <p:cond delay="0"/>
                            </p:stCondLst>
                            <p:childTnLst>
                              <p:par>
                                <p:cTn id="108" presetID="1" presetClass="entr" presetSubtype="0" fill="hold" nodeType="clickEffect">
                                  <p:stCondLst>
                                    <p:cond delay="0"/>
                                  </p:stCondLst>
                                  <p:childTnLst>
                                    <p:set>
                                      <p:cBhvr>
                                        <p:cTn id="109" dur="1" fill="hold">
                                          <p:stCondLst>
                                            <p:cond delay="0"/>
                                          </p:stCondLst>
                                        </p:cTn>
                                        <p:tgtEl>
                                          <p:spTgt spid="31"/>
                                        </p:tgtEl>
                                        <p:attrNameLst>
                                          <p:attrName>style.visibility</p:attrName>
                                        </p:attrNameLst>
                                      </p:cBhvr>
                                      <p:to>
                                        <p:strVal val="visible"/>
                                      </p:to>
                                    </p:set>
                                  </p:childTnLst>
                                </p:cTn>
                              </p:par>
                            </p:childTnLst>
                          </p:cTn>
                        </p:par>
                      </p:childTnLst>
                    </p:cTn>
                  </p:par>
                  <p:par>
                    <p:cTn id="110" fill="hold">
                      <p:stCondLst>
                        <p:cond delay="indefinite"/>
                      </p:stCondLst>
                      <p:childTnLst>
                        <p:par>
                          <p:cTn id="111" fill="hold">
                            <p:stCondLst>
                              <p:cond delay="0"/>
                            </p:stCondLst>
                            <p:childTnLst>
                              <p:par>
                                <p:cTn id="112" presetID="1" presetClass="entr" presetSubtype="0" fill="hold" nodeType="clickEffect">
                                  <p:stCondLst>
                                    <p:cond delay="0"/>
                                  </p:stCondLst>
                                  <p:childTnLst>
                                    <p:set>
                                      <p:cBhvr>
                                        <p:cTn id="113" dur="1" fill="hold">
                                          <p:stCondLst>
                                            <p:cond delay="0"/>
                                          </p:stCondLst>
                                        </p:cTn>
                                        <p:tgtEl>
                                          <p:spTgt spid="8"/>
                                        </p:tgtEl>
                                        <p:attrNameLst>
                                          <p:attrName>style.visibility</p:attrName>
                                        </p:attrNameLst>
                                      </p:cBhvr>
                                      <p:to>
                                        <p:strVal val="visible"/>
                                      </p:to>
                                    </p:set>
                                  </p:childTnLst>
                                </p:cTn>
                              </p:par>
                            </p:childTnLst>
                          </p:cTn>
                        </p:par>
                      </p:childTnLst>
                    </p:cTn>
                  </p:par>
                  <p:par>
                    <p:cTn id="114" fill="hold">
                      <p:stCondLst>
                        <p:cond delay="indefinite"/>
                      </p:stCondLst>
                      <p:childTnLst>
                        <p:par>
                          <p:cTn id="115" fill="hold">
                            <p:stCondLst>
                              <p:cond delay="0"/>
                            </p:stCondLst>
                            <p:childTnLst>
                              <p:par>
                                <p:cTn id="116" presetID="1" presetClass="entr" presetSubtype="0" fill="hold" grpId="0" nodeType="clickEffect">
                                  <p:stCondLst>
                                    <p:cond delay="0"/>
                                  </p:stCondLst>
                                  <p:childTnLst>
                                    <p:set>
                                      <p:cBhvr>
                                        <p:cTn id="117" dur="1" fill="hold">
                                          <p:stCondLst>
                                            <p:cond delay="0"/>
                                          </p:stCondLst>
                                        </p:cTn>
                                        <p:tgtEl>
                                          <p:spTgt spid="5"/>
                                        </p:tgtEl>
                                        <p:attrNameLst>
                                          <p:attrName>style.visibility</p:attrName>
                                        </p:attrNameLst>
                                      </p:cBhvr>
                                      <p:to>
                                        <p:strVal val="visible"/>
                                      </p:to>
                                    </p:set>
                                  </p:childTnLst>
                                </p:cTn>
                              </p:par>
                              <p:par>
                                <p:cTn id="118" presetID="1" presetClass="entr" presetSubtype="0" fill="hold" nodeType="withEffect">
                                  <p:stCondLst>
                                    <p:cond delay="0"/>
                                  </p:stCondLst>
                                  <p:childTnLst>
                                    <p:set>
                                      <p:cBhvr>
                                        <p:cTn id="119" dur="1" fill="hold">
                                          <p:stCondLst>
                                            <p:cond delay="0"/>
                                          </p:stCondLst>
                                        </p:cTn>
                                        <p:tgtEl>
                                          <p:spTgt spid="24"/>
                                        </p:tgtEl>
                                        <p:attrNameLst>
                                          <p:attrName>style.visibility</p:attrName>
                                        </p:attrNameLst>
                                      </p:cBhvr>
                                      <p:to>
                                        <p:strVal val="visible"/>
                                      </p:to>
                                    </p:set>
                                  </p:childTnLst>
                                </p:cTn>
                              </p:par>
                              <p:par>
                                <p:cTn id="120" presetID="1" presetClass="entr" presetSubtype="0" fill="hold" nodeType="withEffect">
                                  <p:stCondLst>
                                    <p:cond delay="0"/>
                                  </p:stCondLst>
                                  <p:childTnLst>
                                    <p:set>
                                      <p:cBhvr>
                                        <p:cTn id="121" dur="1" fill="hold">
                                          <p:stCondLst>
                                            <p:cond delay="0"/>
                                          </p:stCondLst>
                                        </p:cTn>
                                        <p:tgtEl>
                                          <p:spTgt spid="76851"/>
                                        </p:tgtEl>
                                        <p:attrNameLst>
                                          <p:attrName>style.visibility</p:attrName>
                                        </p:attrNameLst>
                                      </p:cBhvr>
                                      <p:to>
                                        <p:strVal val="visible"/>
                                      </p:to>
                                    </p:set>
                                  </p:childTnLst>
                                </p:cTn>
                              </p:par>
                              <p:par>
                                <p:cTn id="122" presetID="1" presetClass="entr" presetSubtype="0" fill="hold" grpId="0" nodeType="withEffect">
                                  <p:stCondLst>
                                    <p:cond delay="0"/>
                                  </p:stCondLst>
                                  <p:childTnLst>
                                    <p:set>
                                      <p:cBhvr>
                                        <p:cTn id="123" dur="1" fill="hold">
                                          <p:stCondLst>
                                            <p:cond delay="0"/>
                                          </p:stCondLst>
                                        </p:cTn>
                                        <p:tgtEl>
                                          <p:spTgt spid="2631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3171" grpId="0" animBg="1"/>
      <p:bldP spid="263170" grpId="0" animBg="1"/>
      <p:bldP spid="5" grpId="0" animBg="1"/>
      <p:bldP spid="263172" grpId="0" animBg="1"/>
      <p:bldP spid="263173" grpId="0" animBg="1"/>
      <p:bldP spid="263174" grpId="0" animBg="1"/>
      <p:bldP spid="263189" grpId="0" animBg="1"/>
      <p:bldP spid="97" grpId="0" animBg="1"/>
      <p:bldP spid="97" grpId="1" animBg="1"/>
      <p:bldP spid="99" grpId="0"/>
      <p:bldP spid="99" grpId="1"/>
      <p:bldP spid="100" grpId="0"/>
    </p:bld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000050"/>
        </a:solidFill>
        <a:effectLst/>
      </p:bgPr>
    </p:bg>
    <p:spTree>
      <p:nvGrpSpPr>
        <p:cNvPr id="1" name=""/>
        <p:cNvGrpSpPr/>
        <p:nvPr/>
      </p:nvGrpSpPr>
      <p:grpSpPr>
        <a:xfrm>
          <a:off x="0" y="0"/>
          <a:ext cx="0" cy="0"/>
          <a:chOff x="0" y="0"/>
          <a:chExt cx="0" cy="0"/>
        </a:xfrm>
      </p:grpSpPr>
      <p:sp>
        <p:nvSpPr>
          <p:cNvPr id="77826" name="Rectangle 2"/>
          <p:cNvSpPr>
            <a:spLocks noGrp="1" noChangeArrowheads="1"/>
          </p:cNvSpPr>
          <p:nvPr>
            <p:ph type="ctrTitle" idx="4294967295"/>
          </p:nvPr>
        </p:nvSpPr>
        <p:spPr>
          <a:xfrm>
            <a:off x="741363" y="1158875"/>
            <a:ext cx="7772400" cy="3214688"/>
          </a:xfrm>
        </p:spPr>
        <p:txBody>
          <a:bodyPr/>
          <a:lstStyle/>
          <a:p>
            <a:pPr eaLnBrk="1" hangingPunct="1"/>
            <a:r>
              <a:rPr lang="es-ES" sz="5400" b="1" smtClean="0">
                <a:solidFill>
                  <a:srgbClr val="FFFF00"/>
                </a:solidFill>
                <a:latin typeface="Calibri" pitchFamily="34" charset="0"/>
                <a:cs typeface="Times New Roman" pitchFamily="18" charset="0"/>
              </a:rPr>
              <a:t>9</a:t>
            </a:r>
            <a:br>
              <a:rPr lang="es-ES" sz="5400" b="1" smtClean="0">
                <a:solidFill>
                  <a:srgbClr val="FFFF00"/>
                </a:solidFill>
                <a:latin typeface="Calibri" pitchFamily="34" charset="0"/>
                <a:cs typeface="Times New Roman" pitchFamily="18" charset="0"/>
              </a:rPr>
            </a:br>
            <a:r>
              <a:rPr lang="es-ES" sz="5400" b="1" smtClean="0">
                <a:solidFill>
                  <a:srgbClr val="FFFF00"/>
                </a:solidFill>
                <a:latin typeface="Calibri" pitchFamily="34" charset="0"/>
                <a:cs typeface="Times New Roman" pitchFamily="18" charset="0"/>
              </a:rPr>
              <a:t>¿Por qué no cae la Luna sobre la Tierra?</a:t>
            </a: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8" name="7 Rectángulo"/>
          <p:cNvSpPr/>
          <p:nvPr/>
        </p:nvSpPr>
        <p:spPr>
          <a:xfrm>
            <a:off x="646176" y="402336"/>
            <a:ext cx="7961376" cy="51816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s-ES_tradnl">
              <a:solidFill>
                <a:srgbClr val="FFFFFF"/>
              </a:solidFill>
            </a:endParaRPr>
          </a:p>
        </p:txBody>
      </p:sp>
      <p:sp>
        <p:nvSpPr>
          <p:cNvPr id="130050" name="Oval 2"/>
          <p:cNvSpPr>
            <a:spLocks noChangeArrowheads="1"/>
          </p:cNvSpPr>
          <p:nvPr/>
        </p:nvSpPr>
        <p:spPr bwMode="auto">
          <a:xfrm>
            <a:off x="3025775" y="884682"/>
            <a:ext cx="4416425" cy="4416425"/>
          </a:xfrm>
          <a:prstGeom prst="ellipse">
            <a:avLst/>
          </a:prstGeom>
          <a:noFill/>
          <a:ln w="9525">
            <a:solidFill>
              <a:schemeClr val="tx1"/>
            </a:solidFill>
            <a:prstDash val="dash"/>
            <a:round/>
            <a:headEnd/>
            <a:tailEnd/>
          </a:ln>
        </p:spPr>
        <p:txBody>
          <a:bodyPr wrap="none" anchor="ctr"/>
          <a:lstStyle/>
          <a:p>
            <a:endParaRPr lang="es-ES_tradnl" sz="2400">
              <a:solidFill>
                <a:srgbClr val="000000"/>
              </a:solidFill>
              <a:latin typeface="Times New Roman" pitchFamily="18" charset="0"/>
            </a:endParaRPr>
          </a:p>
        </p:txBody>
      </p:sp>
      <p:grpSp>
        <p:nvGrpSpPr>
          <p:cNvPr id="2" name="Group 3"/>
          <p:cNvGrpSpPr>
            <a:grpSpLocks/>
          </p:cNvGrpSpPr>
          <p:nvPr/>
        </p:nvGrpSpPr>
        <p:grpSpPr bwMode="auto">
          <a:xfrm>
            <a:off x="5191125" y="925957"/>
            <a:ext cx="0" cy="4365625"/>
            <a:chOff x="3270" y="806"/>
            <a:chExt cx="0" cy="2750"/>
          </a:xfrm>
        </p:grpSpPr>
        <p:sp>
          <p:nvSpPr>
            <p:cNvPr id="78854" name="Line 4"/>
            <p:cNvSpPr>
              <a:spLocks noChangeShapeType="1"/>
            </p:cNvSpPr>
            <p:nvPr/>
          </p:nvSpPr>
          <p:spPr bwMode="auto">
            <a:xfrm>
              <a:off x="3270" y="806"/>
              <a:ext cx="0" cy="1373"/>
            </a:xfrm>
            <a:prstGeom prst="line">
              <a:avLst/>
            </a:prstGeom>
            <a:noFill/>
            <a:ln w="28575">
              <a:solidFill>
                <a:schemeClr val="tx1"/>
              </a:solidFill>
              <a:round/>
              <a:headEnd/>
              <a:tailEnd/>
            </a:ln>
          </p:spPr>
          <p:txBody>
            <a:bodyPr/>
            <a:lstStyle/>
            <a:p>
              <a:endParaRPr lang="es-ES_tradnl">
                <a:solidFill>
                  <a:srgbClr val="000000"/>
                </a:solidFill>
                <a:latin typeface="Arial"/>
              </a:endParaRPr>
            </a:p>
          </p:txBody>
        </p:sp>
        <p:sp>
          <p:nvSpPr>
            <p:cNvPr id="78855" name="Line 5"/>
            <p:cNvSpPr>
              <a:spLocks noChangeShapeType="1"/>
            </p:cNvSpPr>
            <p:nvPr/>
          </p:nvSpPr>
          <p:spPr bwMode="auto">
            <a:xfrm>
              <a:off x="3270" y="2183"/>
              <a:ext cx="0" cy="1373"/>
            </a:xfrm>
            <a:prstGeom prst="line">
              <a:avLst/>
            </a:prstGeom>
            <a:noFill/>
            <a:ln w="28575">
              <a:solidFill>
                <a:schemeClr val="bg1"/>
              </a:solidFill>
              <a:round/>
              <a:headEnd/>
              <a:tailEnd/>
            </a:ln>
          </p:spPr>
          <p:txBody>
            <a:bodyPr/>
            <a:lstStyle/>
            <a:p>
              <a:endParaRPr lang="es-ES_tradnl">
                <a:solidFill>
                  <a:srgbClr val="000000"/>
                </a:solidFill>
                <a:latin typeface="Arial"/>
              </a:endParaRPr>
            </a:p>
          </p:txBody>
        </p:sp>
      </p:grpSp>
      <p:sp>
        <p:nvSpPr>
          <p:cNvPr id="130054" name="Oval 6"/>
          <p:cNvSpPr>
            <a:spLocks noChangeArrowheads="1"/>
          </p:cNvSpPr>
          <p:nvPr/>
        </p:nvSpPr>
        <p:spPr bwMode="auto">
          <a:xfrm>
            <a:off x="4865688" y="544957"/>
            <a:ext cx="676275" cy="676275"/>
          </a:xfrm>
          <a:prstGeom prst="ellipse">
            <a:avLst/>
          </a:prstGeom>
          <a:solidFill>
            <a:srgbClr val="996600"/>
          </a:solidFill>
          <a:ln w="9525">
            <a:noFill/>
            <a:round/>
            <a:headEnd/>
            <a:tailEnd/>
          </a:ln>
        </p:spPr>
        <p:txBody>
          <a:bodyPr wrap="none" anchor="ctr"/>
          <a:lstStyle/>
          <a:p>
            <a:endParaRPr lang="es-ES_tradnl" sz="2400">
              <a:solidFill>
                <a:srgbClr val="000000"/>
              </a:solidFill>
              <a:latin typeface="Times New Roman" pitchFamily="18" charset="0"/>
            </a:endParaRPr>
          </a:p>
        </p:txBody>
      </p:sp>
      <p:sp>
        <p:nvSpPr>
          <p:cNvPr id="130055" name="Oval 7"/>
          <p:cNvSpPr>
            <a:spLocks noChangeArrowheads="1"/>
          </p:cNvSpPr>
          <p:nvPr/>
        </p:nvSpPr>
        <p:spPr bwMode="auto">
          <a:xfrm>
            <a:off x="4864100" y="544957"/>
            <a:ext cx="676275" cy="676275"/>
          </a:xfrm>
          <a:prstGeom prst="ellipse">
            <a:avLst/>
          </a:prstGeom>
          <a:solidFill>
            <a:srgbClr val="996600"/>
          </a:solidFill>
          <a:ln w="9525">
            <a:noFill/>
            <a:round/>
            <a:headEnd/>
            <a:tailEnd/>
          </a:ln>
        </p:spPr>
        <p:txBody>
          <a:bodyPr wrap="none" anchor="ctr"/>
          <a:lstStyle/>
          <a:p>
            <a:endParaRPr lang="es-ES_tradnl" sz="2400">
              <a:solidFill>
                <a:srgbClr val="000000"/>
              </a:solidFill>
              <a:latin typeface="Times New Roman" pitchFamily="18" charset="0"/>
            </a:endParaRPr>
          </a:p>
        </p:txBody>
      </p:sp>
      <p:sp>
        <p:nvSpPr>
          <p:cNvPr id="9" name="8 CuadroTexto"/>
          <p:cNvSpPr txBox="1"/>
          <p:nvPr/>
        </p:nvSpPr>
        <p:spPr>
          <a:xfrm>
            <a:off x="646176" y="5864352"/>
            <a:ext cx="7961376" cy="646331"/>
          </a:xfrm>
          <a:prstGeom prst="rect">
            <a:avLst/>
          </a:prstGeom>
          <a:solidFill>
            <a:schemeClr val="bg1"/>
          </a:solidFill>
          <a:ln>
            <a:solidFill>
              <a:schemeClr val="tx1"/>
            </a:solidFill>
          </a:ln>
        </p:spPr>
        <p:txBody>
          <a:bodyPr wrap="square" rtlCol="0">
            <a:spAutoFit/>
          </a:bodyPr>
          <a:lstStyle/>
          <a:p>
            <a:pPr algn="ctr"/>
            <a:r>
              <a:rPr lang="es-ES_tradnl" dirty="0" smtClean="0"/>
              <a:t>Un cuerpo animado de un movimiento circular bajo una fuerza central tiene tendencia a abandonar su órbita en dirección tangencial.</a:t>
            </a:r>
            <a:endParaRPr lang="es-ES_tradnl" dirty="0"/>
          </a:p>
        </p:txBody>
      </p:sp>
      <p:sp>
        <p:nvSpPr>
          <p:cNvPr id="10" name="9 CuadroTexto"/>
          <p:cNvSpPr txBox="1"/>
          <p:nvPr/>
        </p:nvSpPr>
        <p:spPr>
          <a:xfrm>
            <a:off x="4291584" y="3352800"/>
            <a:ext cx="1889760" cy="461665"/>
          </a:xfrm>
          <a:prstGeom prst="rect">
            <a:avLst/>
          </a:prstGeom>
          <a:noFill/>
        </p:spPr>
        <p:txBody>
          <a:bodyPr wrap="square" rtlCol="0">
            <a:spAutoFit/>
          </a:bodyPr>
          <a:lstStyle/>
          <a:p>
            <a:r>
              <a:rPr lang="es-ES_tradnl" sz="2400" b="1" dirty="0" smtClean="0">
                <a:solidFill>
                  <a:srgbClr val="FF0000"/>
                </a:solidFill>
                <a:latin typeface="Calibri" pitchFamily="34" charset="0"/>
                <a:cs typeface="Calibri" pitchFamily="34" charset="0"/>
              </a:rPr>
              <a:t>¡¡NO CLICK!!</a:t>
            </a:r>
            <a:endParaRPr lang="es-ES_tradnl" sz="2400" b="1" dirty="0">
              <a:solidFill>
                <a:srgbClr val="FF0000"/>
              </a:solidFill>
              <a:latin typeface="Calibri" pitchFamily="34" charset="0"/>
              <a:cs typeface="Calibri" pitchFamily="34" charset="0"/>
            </a:endParaRPr>
          </a:p>
        </p:txBody>
      </p:sp>
      <p:cxnSp>
        <p:nvCxnSpPr>
          <p:cNvPr id="12" name="11 Conector recto"/>
          <p:cNvCxnSpPr/>
          <p:nvPr/>
        </p:nvCxnSpPr>
        <p:spPr>
          <a:xfrm flipH="1">
            <a:off x="1182624" y="890016"/>
            <a:ext cx="4023360"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005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path" presetSubtype="0" repeatCount="3000" fill="hold" grpId="1" nodeType="clickEffect">
                                  <p:stCondLst>
                                    <p:cond delay="0"/>
                                  </p:stCondLst>
                                  <p:childTnLst>
                                    <p:animMotion origin="layout" path="M -2.22222E-6 4.00555E-6 C 0.13334 4.00555E-6 0.24202 0.14454 0.24202 0.32238 C 0.24202 0.5 0.13334 0.64477 -2.22222E-6 0.64477 C -0.1335 0.64477 -0.24201 0.5 -0.24201 0.32238 C -0.24201 0.14454 -0.1335 4.00555E-6 -2.22222E-6 4.00555E-6 Z " pathEditMode="relative" rAng="0" ptsTypes="fffff">
                                      <p:cBhvr>
                                        <p:cTn id="10" dur="2000" spd="-100000" fill="hold"/>
                                        <p:tgtEl>
                                          <p:spTgt spid="130054"/>
                                        </p:tgtEl>
                                        <p:attrNameLst>
                                          <p:attrName>ppt_x</p:attrName>
                                          <p:attrName>ppt_y</p:attrName>
                                        </p:attrNameLst>
                                      </p:cBhvr>
                                      <p:rCtr x="0" y="322"/>
                                    </p:animMotion>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35" presetClass="emph" presetSubtype="0" repeatCount="indefinite" fill="hold" grpId="1" nodeType="withEffect">
                                  <p:stCondLst>
                                    <p:cond delay="0"/>
                                  </p:stCondLst>
                                  <p:childTnLst>
                                    <p:anim calcmode="discrete" valueType="str">
                                      <p:cBhvr>
                                        <p:cTn id="14" dur="500" fill="hold"/>
                                        <p:tgtEl>
                                          <p:spTgt spid="10"/>
                                        </p:tgtEl>
                                        <p:attrNameLst>
                                          <p:attrName>style.visibility</p:attrName>
                                        </p:attrNameLst>
                                      </p:cBhvr>
                                      <p:tavLst>
                                        <p:tav tm="0">
                                          <p:val>
                                            <p:strVal val="hidden"/>
                                          </p:val>
                                        </p:tav>
                                        <p:tav tm="50000">
                                          <p:val>
                                            <p:strVal val="visible"/>
                                          </p:val>
                                        </p:tav>
                                      </p:tavLst>
                                    </p:anim>
                                  </p:childTnLst>
                                </p:cTn>
                              </p:par>
                              <p:par>
                                <p:cTn id="15" presetID="1"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par>
                                <p:cTn id="17" presetID="8" presetClass="emph" presetSubtype="0" repeatCount="3000" fill="hold" nodeType="withEffect">
                                  <p:stCondLst>
                                    <p:cond delay="0"/>
                                  </p:stCondLst>
                                  <p:childTnLst>
                                    <p:animRot by="-21600000">
                                      <p:cBhvr>
                                        <p:cTn id="18" dur="2000" fill="hold"/>
                                        <p:tgtEl>
                                          <p:spTgt spid="2"/>
                                        </p:tgtEl>
                                        <p:attrNameLst>
                                          <p:attrName>r</p:attrName>
                                        </p:attrNameLst>
                                      </p:cBhvr>
                                    </p:animRot>
                                  </p:childTnLst>
                                </p:cTn>
                              </p:par>
                              <p:par>
                                <p:cTn id="19" presetID="1" presetClass="entr" presetSubtype="0" fill="hold" grpId="0" nodeType="withEffect">
                                  <p:stCondLst>
                                    <p:cond delay="0"/>
                                  </p:stCondLst>
                                  <p:childTnLst>
                                    <p:set>
                                      <p:cBhvr>
                                        <p:cTn id="20" dur="1" fill="hold">
                                          <p:stCondLst>
                                            <p:cond delay="0"/>
                                          </p:stCondLst>
                                        </p:cTn>
                                        <p:tgtEl>
                                          <p:spTgt spid="130050"/>
                                        </p:tgtEl>
                                        <p:attrNameLst>
                                          <p:attrName>style.visibility</p:attrName>
                                        </p:attrNameLst>
                                      </p:cBhvr>
                                      <p:to>
                                        <p:strVal val="visible"/>
                                      </p:to>
                                    </p:set>
                                  </p:childTnLst>
                                </p:cTn>
                              </p:par>
                            </p:childTnLst>
                          </p:cTn>
                        </p:par>
                        <p:par>
                          <p:cTn id="21" fill="hold">
                            <p:stCondLst>
                              <p:cond delay="6000"/>
                            </p:stCondLst>
                            <p:childTnLst>
                              <p:par>
                                <p:cTn id="22" presetID="1" presetClass="exit" presetSubtype="0" fill="hold" grpId="2" nodeType="afterEffect">
                                  <p:stCondLst>
                                    <p:cond delay="0"/>
                                  </p:stCondLst>
                                  <p:childTnLst>
                                    <p:set>
                                      <p:cBhvr>
                                        <p:cTn id="23" dur="1" fill="hold">
                                          <p:stCondLst>
                                            <p:cond delay="0"/>
                                          </p:stCondLst>
                                        </p:cTn>
                                        <p:tgtEl>
                                          <p:spTgt spid="130054"/>
                                        </p:tgtEl>
                                        <p:attrNameLst>
                                          <p:attrName>style.visibility</p:attrName>
                                        </p:attrNameLst>
                                      </p:cBhvr>
                                      <p:to>
                                        <p:strVal val="hidden"/>
                                      </p:to>
                                    </p:set>
                                  </p:childTnLst>
                                </p:cTn>
                              </p:par>
                              <p:par>
                                <p:cTn id="24" presetID="1" presetClass="exit" presetSubtype="0" fill="hold" nodeType="withEffect">
                                  <p:stCondLst>
                                    <p:cond delay="0"/>
                                  </p:stCondLst>
                                  <p:childTnLst>
                                    <p:set>
                                      <p:cBhvr>
                                        <p:cTn id="25" dur="1" fill="hold">
                                          <p:stCondLst>
                                            <p:cond delay="0"/>
                                          </p:stCondLst>
                                        </p:cTn>
                                        <p:tgtEl>
                                          <p:spTgt spid="2"/>
                                        </p:tgtEl>
                                        <p:attrNameLst>
                                          <p:attrName>style.visibility</p:attrName>
                                        </p:attrNameLst>
                                      </p:cBhvr>
                                      <p:to>
                                        <p:strVal val="hidden"/>
                                      </p:to>
                                    </p:set>
                                  </p:childTnLst>
                                </p:cTn>
                              </p:par>
                            </p:childTnLst>
                          </p:cTn>
                        </p:par>
                        <p:par>
                          <p:cTn id="26" fill="hold">
                            <p:stCondLst>
                              <p:cond delay="6000"/>
                            </p:stCondLst>
                            <p:childTnLst>
                              <p:par>
                                <p:cTn id="27" presetID="1" presetClass="entr" presetSubtype="0" fill="hold" grpId="0" nodeType="afterEffect">
                                  <p:stCondLst>
                                    <p:cond delay="0"/>
                                  </p:stCondLst>
                                  <p:childTnLst>
                                    <p:set>
                                      <p:cBhvr>
                                        <p:cTn id="28" dur="1" fill="hold">
                                          <p:stCondLst>
                                            <p:cond delay="0"/>
                                          </p:stCondLst>
                                        </p:cTn>
                                        <p:tgtEl>
                                          <p:spTgt spid="130055"/>
                                        </p:tgtEl>
                                        <p:attrNameLst>
                                          <p:attrName>style.visibility</p:attrName>
                                        </p:attrNameLst>
                                      </p:cBhvr>
                                      <p:to>
                                        <p:strVal val="visible"/>
                                      </p:to>
                                    </p:set>
                                  </p:childTnLst>
                                </p:cTn>
                              </p:par>
                              <p:par>
                                <p:cTn id="29" presetID="0" presetClass="path" presetSubtype="0" fill="hold" grpId="1" nodeType="withEffect">
                                  <p:stCondLst>
                                    <p:cond delay="0"/>
                                  </p:stCondLst>
                                  <p:childTnLst>
                                    <p:animMotion origin="layout" path="M 2.77778E-6 -2.67345E-6 L -0.44149 -2.67345E-6 " pathEditMode="relative" ptsTypes="AA">
                                      <p:cBhvr>
                                        <p:cTn id="30" dur="2000" fill="hold"/>
                                        <p:tgtEl>
                                          <p:spTgt spid="130055"/>
                                        </p:tgtEl>
                                        <p:attrNameLst>
                                          <p:attrName>ppt_x</p:attrName>
                                          <p:attrName>ppt_y</p:attrName>
                                        </p:attrNameLst>
                                      </p:cBhvr>
                                    </p:animMotion>
                                  </p:childTnLst>
                                </p:cTn>
                              </p:par>
                              <p:par>
                                <p:cTn id="31" presetID="22" presetClass="entr" presetSubtype="2" fill="hold"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ipe(right)">
                                      <p:cBhvr>
                                        <p:cTn id="33" dur="2000"/>
                                        <p:tgtEl>
                                          <p:spTgt spid="12"/>
                                        </p:tgtEl>
                                      </p:cBhvr>
                                    </p:animEffect>
                                  </p:childTnLst>
                                </p:cTn>
                              </p:par>
                            </p:childTnLst>
                          </p:cTn>
                        </p:par>
                        <p:par>
                          <p:cTn id="34" fill="hold">
                            <p:stCondLst>
                              <p:cond delay="8000"/>
                            </p:stCondLst>
                            <p:childTnLst>
                              <p:par>
                                <p:cTn id="35" presetID="1" presetClass="exit" presetSubtype="0" fill="hold" grpId="2" nodeType="afterEffect">
                                  <p:stCondLst>
                                    <p:cond delay="0"/>
                                  </p:stCondLst>
                                  <p:childTnLst>
                                    <p:set>
                                      <p:cBhvr>
                                        <p:cTn id="36" dur="1" fill="hold">
                                          <p:stCondLst>
                                            <p:cond delay="0"/>
                                          </p:stCondLst>
                                        </p:cTn>
                                        <p:tgtEl>
                                          <p:spTgt spid="10"/>
                                        </p:tgtEl>
                                        <p:attrNameLst>
                                          <p:attrName>style.visibility</p:attrName>
                                        </p:attrNameLst>
                                      </p:cBhvr>
                                      <p:to>
                                        <p:strVal val="hidden"/>
                                      </p:to>
                                    </p:set>
                                  </p:childTnLst>
                                </p:cTn>
                              </p:par>
                            </p:childTnLst>
                          </p:cTn>
                        </p:par>
                        <p:par>
                          <p:cTn id="37" fill="hold">
                            <p:stCondLst>
                              <p:cond delay="8000"/>
                            </p:stCondLst>
                            <p:childTnLst>
                              <p:par>
                                <p:cTn id="38" presetID="1" presetClass="entr" presetSubtype="0" fill="hold" grpId="0" nodeType="afterEffect">
                                  <p:stCondLst>
                                    <p:cond delay="0"/>
                                  </p:stCondLst>
                                  <p:childTnLst>
                                    <p:set>
                                      <p:cBhvr>
                                        <p:cTn id="39"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050" grpId="0" animBg="1"/>
      <p:bldP spid="130054" grpId="0" animBg="1"/>
      <p:bldP spid="130054" grpId="1" animBg="1"/>
      <p:bldP spid="130054" grpId="2" animBg="1"/>
      <p:bldP spid="130055" grpId="0" animBg="1"/>
      <p:bldP spid="130055" grpId="1" animBg="1"/>
      <p:bldP spid="9" grpId="0" animBg="1"/>
      <p:bldP spid="10" grpId="0"/>
      <p:bldP spid="10" grpId="1"/>
      <p:bldP spid="10" grpId="2"/>
    </p:bld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1074" name="Oval 2"/>
          <p:cNvSpPr>
            <a:spLocks noChangeArrowheads="1"/>
          </p:cNvSpPr>
          <p:nvPr/>
        </p:nvSpPr>
        <p:spPr bwMode="auto">
          <a:xfrm>
            <a:off x="2052638" y="912813"/>
            <a:ext cx="5207000" cy="5207000"/>
          </a:xfrm>
          <a:prstGeom prst="ellipse">
            <a:avLst/>
          </a:prstGeom>
          <a:noFill/>
          <a:ln w="9525">
            <a:solidFill>
              <a:schemeClr val="bg1"/>
            </a:solidFill>
            <a:prstDash val="dash"/>
            <a:round/>
            <a:headEnd/>
            <a:tailEnd/>
          </a:ln>
        </p:spPr>
        <p:txBody>
          <a:bodyPr wrap="none" anchor="ctr"/>
          <a:lstStyle/>
          <a:p>
            <a:endParaRPr lang="es-ES_tradnl" sz="2400">
              <a:solidFill>
                <a:srgbClr val="000000"/>
              </a:solidFill>
              <a:latin typeface="Times New Roman" pitchFamily="18" charset="0"/>
            </a:endParaRPr>
          </a:p>
        </p:txBody>
      </p:sp>
      <p:graphicFrame>
        <p:nvGraphicFramePr>
          <p:cNvPr id="131075" name="Object 3"/>
          <p:cNvGraphicFramePr>
            <a:graphicFrameLocks noChangeAspect="1"/>
          </p:cNvGraphicFramePr>
          <p:nvPr/>
        </p:nvGraphicFramePr>
        <p:xfrm>
          <a:off x="3930650" y="2817813"/>
          <a:ext cx="1393825" cy="1393825"/>
        </p:xfrm>
        <a:graphic>
          <a:graphicData uri="http://schemas.openxmlformats.org/presentationml/2006/ole">
            <p:oleObj spid="_x0000_s29698" name="Fotografía de Photo Editor" r:id="rId3" imgW="3048426" imgH="3048426" progId="MSPhotoEd.3">
              <p:embed/>
            </p:oleObj>
          </a:graphicData>
        </a:graphic>
      </p:graphicFrame>
      <p:grpSp>
        <p:nvGrpSpPr>
          <p:cNvPr id="2" name="Group 4"/>
          <p:cNvGrpSpPr>
            <a:grpSpLocks/>
          </p:cNvGrpSpPr>
          <p:nvPr/>
        </p:nvGrpSpPr>
        <p:grpSpPr bwMode="auto">
          <a:xfrm>
            <a:off x="4054475" y="500063"/>
            <a:ext cx="911225" cy="863600"/>
            <a:chOff x="0" y="1692"/>
            <a:chExt cx="867" cy="822"/>
          </a:xfrm>
        </p:grpSpPr>
        <p:grpSp>
          <p:nvGrpSpPr>
            <p:cNvPr id="29729" name="Group 5"/>
            <p:cNvGrpSpPr>
              <a:grpSpLocks/>
            </p:cNvGrpSpPr>
            <p:nvPr/>
          </p:nvGrpSpPr>
          <p:grpSpPr bwMode="auto">
            <a:xfrm>
              <a:off x="0" y="1692"/>
              <a:ext cx="858" cy="803"/>
              <a:chOff x="340" y="436"/>
              <a:chExt cx="1357" cy="1270"/>
            </a:xfrm>
          </p:grpSpPr>
          <p:pic>
            <p:nvPicPr>
              <p:cNvPr id="29731" name="Picture 6" descr="33698"/>
              <p:cNvPicPr>
                <a:picLocks noChangeAspect="1" noChangeArrowheads="1"/>
              </p:cNvPicPr>
              <p:nvPr/>
            </p:nvPicPr>
            <p:blipFill>
              <a:blip r:embed="rId4" cstate="print">
                <a:clrChange>
                  <a:clrFrom>
                    <a:srgbClr val="020202"/>
                  </a:clrFrom>
                  <a:clrTo>
                    <a:srgbClr val="020202">
                      <a:alpha val="0"/>
                    </a:srgbClr>
                  </a:clrTo>
                </a:clrChange>
              </a:blip>
              <a:srcRect/>
              <a:stretch>
                <a:fillRect/>
              </a:stretch>
            </p:blipFill>
            <p:spPr bwMode="auto">
              <a:xfrm>
                <a:off x="431" y="436"/>
                <a:ext cx="1266" cy="1266"/>
              </a:xfrm>
              <a:prstGeom prst="rect">
                <a:avLst/>
              </a:prstGeom>
              <a:noFill/>
              <a:ln w="9525">
                <a:noFill/>
                <a:miter lim="800000"/>
                <a:headEnd/>
                <a:tailEnd/>
              </a:ln>
            </p:spPr>
          </p:pic>
          <p:sp>
            <p:nvSpPr>
              <p:cNvPr id="29732" name="Rectangle 7"/>
              <p:cNvSpPr>
                <a:spLocks noChangeArrowheads="1"/>
              </p:cNvSpPr>
              <p:nvPr/>
            </p:nvSpPr>
            <p:spPr bwMode="auto">
              <a:xfrm>
                <a:off x="340" y="1616"/>
                <a:ext cx="453" cy="90"/>
              </a:xfrm>
              <a:prstGeom prst="rect">
                <a:avLst/>
              </a:prstGeom>
              <a:solidFill>
                <a:schemeClr val="tx1"/>
              </a:solidFill>
              <a:ln w="9525">
                <a:solidFill>
                  <a:schemeClr val="tx1"/>
                </a:solidFill>
                <a:miter lim="800000"/>
                <a:headEnd/>
                <a:tailEnd/>
              </a:ln>
            </p:spPr>
            <p:txBody>
              <a:bodyPr wrap="none" anchor="ctr"/>
              <a:lstStyle/>
              <a:p>
                <a:endParaRPr lang="es-ES_tradnl" sz="2400">
                  <a:solidFill>
                    <a:srgbClr val="000000"/>
                  </a:solidFill>
                  <a:latin typeface="Times New Roman" pitchFamily="18" charset="0"/>
                </a:endParaRPr>
              </a:p>
            </p:txBody>
          </p:sp>
        </p:grpSp>
        <p:sp>
          <p:nvSpPr>
            <p:cNvPr id="29730" name="Rectangle 8"/>
            <p:cNvSpPr>
              <a:spLocks noChangeArrowheads="1"/>
            </p:cNvSpPr>
            <p:nvPr/>
          </p:nvSpPr>
          <p:spPr bwMode="auto">
            <a:xfrm>
              <a:off x="782" y="2454"/>
              <a:ext cx="85" cy="60"/>
            </a:xfrm>
            <a:prstGeom prst="rect">
              <a:avLst/>
            </a:prstGeom>
            <a:solidFill>
              <a:schemeClr val="tx1"/>
            </a:solidFill>
            <a:ln w="9525">
              <a:solidFill>
                <a:schemeClr val="tx1"/>
              </a:solidFill>
              <a:miter lim="800000"/>
              <a:headEnd/>
              <a:tailEnd/>
            </a:ln>
          </p:spPr>
          <p:txBody>
            <a:bodyPr wrap="none" anchor="ctr"/>
            <a:lstStyle/>
            <a:p>
              <a:endParaRPr lang="es-ES_tradnl" sz="2400">
                <a:solidFill>
                  <a:srgbClr val="000000"/>
                </a:solidFill>
                <a:latin typeface="Times New Roman" pitchFamily="18" charset="0"/>
              </a:endParaRPr>
            </a:p>
          </p:txBody>
        </p:sp>
      </p:grpSp>
      <p:grpSp>
        <p:nvGrpSpPr>
          <p:cNvPr id="4" name="Group 9"/>
          <p:cNvGrpSpPr>
            <a:grpSpLocks/>
          </p:cNvGrpSpPr>
          <p:nvPr/>
        </p:nvGrpSpPr>
        <p:grpSpPr bwMode="auto">
          <a:xfrm>
            <a:off x="2168525" y="500063"/>
            <a:ext cx="911225" cy="863600"/>
            <a:chOff x="0" y="1692"/>
            <a:chExt cx="867" cy="822"/>
          </a:xfrm>
        </p:grpSpPr>
        <p:grpSp>
          <p:nvGrpSpPr>
            <p:cNvPr id="29725" name="Group 10"/>
            <p:cNvGrpSpPr>
              <a:grpSpLocks/>
            </p:cNvGrpSpPr>
            <p:nvPr/>
          </p:nvGrpSpPr>
          <p:grpSpPr bwMode="auto">
            <a:xfrm>
              <a:off x="0" y="1692"/>
              <a:ext cx="858" cy="803"/>
              <a:chOff x="340" y="436"/>
              <a:chExt cx="1357" cy="1270"/>
            </a:xfrm>
          </p:grpSpPr>
          <p:pic>
            <p:nvPicPr>
              <p:cNvPr id="29727" name="Picture 11" descr="33698"/>
              <p:cNvPicPr>
                <a:picLocks noChangeAspect="1" noChangeArrowheads="1"/>
              </p:cNvPicPr>
              <p:nvPr/>
            </p:nvPicPr>
            <p:blipFill>
              <a:blip r:embed="rId4" cstate="print">
                <a:clrChange>
                  <a:clrFrom>
                    <a:srgbClr val="020202"/>
                  </a:clrFrom>
                  <a:clrTo>
                    <a:srgbClr val="020202">
                      <a:alpha val="0"/>
                    </a:srgbClr>
                  </a:clrTo>
                </a:clrChange>
              </a:blip>
              <a:srcRect/>
              <a:stretch>
                <a:fillRect/>
              </a:stretch>
            </p:blipFill>
            <p:spPr bwMode="auto">
              <a:xfrm>
                <a:off x="431" y="436"/>
                <a:ext cx="1266" cy="1266"/>
              </a:xfrm>
              <a:prstGeom prst="rect">
                <a:avLst/>
              </a:prstGeom>
              <a:noFill/>
              <a:ln w="9525">
                <a:noFill/>
                <a:miter lim="800000"/>
                <a:headEnd/>
                <a:tailEnd/>
              </a:ln>
            </p:spPr>
          </p:pic>
          <p:sp>
            <p:nvSpPr>
              <p:cNvPr id="29728" name="Rectangle 12"/>
              <p:cNvSpPr>
                <a:spLocks noChangeArrowheads="1"/>
              </p:cNvSpPr>
              <p:nvPr/>
            </p:nvSpPr>
            <p:spPr bwMode="auto">
              <a:xfrm>
                <a:off x="340" y="1616"/>
                <a:ext cx="453" cy="90"/>
              </a:xfrm>
              <a:prstGeom prst="rect">
                <a:avLst/>
              </a:prstGeom>
              <a:solidFill>
                <a:schemeClr val="tx1"/>
              </a:solidFill>
              <a:ln w="9525">
                <a:solidFill>
                  <a:schemeClr val="tx1"/>
                </a:solidFill>
                <a:miter lim="800000"/>
                <a:headEnd/>
                <a:tailEnd/>
              </a:ln>
            </p:spPr>
            <p:txBody>
              <a:bodyPr wrap="none" anchor="ctr"/>
              <a:lstStyle/>
              <a:p>
                <a:endParaRPr lang="es-ES_tradnl" sz="2400">
                  <a:solidFill>
                    <a:srgbClr val="000000"/>
                  </a:solidFill>
                  <a:latin typeface="Times New Roman" pitchFamily="18" charset="0"/>
                </a:endParaRPr>
              </a:p>
            </p:txBody>
          </p:sp>
        </p:grpSp>
        <p:sp>
          <p:nvSpPr>
            <p:cNvPr id="29726" name="Rectangle 13"/>
            <p:cNvSpPr>
              <a:spLocks noChangeArrowheads="1"/>
            </p:cNvSpPr>
            <p:nvPr/>
          </p:nvSpPr>
          <p:spPr bwMode="auto">
            <a:xfrm>
              <a:off x="782" y="2454"/>
              <a:ext cx="85" cy="60"/>
            </a:xfrm>
            <a:prstGeom prst="rect">
              <a:avLst/>
            </a:prstGeom>
            <a:solidFill>
              <a:schemeClr val="tx1"/>
            </a:solidFill>
            <a:ln w="9525">
              <a:solidFill>
                <a:schemeClr val="tx1"/>
              </a:solidFill>
              <a:miter lim="800000"/>
              <a:headEnd/>
              <a:tailEnd/>
            </a:ln>
          </p:spPr>
          <p:txBody>
            <a:bodyPr wrap="none" anchor="ctr"/>
            <a:lstStyle/>
            <a:p>
              <a:endParaRPr lang="es-ES_tradnl" sz="2400">
                <a:solidFill>
                  <a:srgbClr val="000000"/>
                </a:solidFill>
                <a:latin typeface="Times New Roman" pitchFamily="18" charset="0"/>
              </a:endParaRPr>
            </a:p>
          </p:txBody>
        </p:sp>
      </p:grpSp>
      <p:sp>
        <p:nvSpPr>
          <p:cNvPr id="131086" name="Line 14"/>
          <p:cNvSpPr>
            <a:spLocks noChangeShapeType="1"/>
          </p:cNvSpPr>
          <p:nvPr/>
        </p:nvSpPr>
        <p:spPr bwMode="auto">
          <a:xfrm>
            <a:off x="2673350" y="914400"/>
            <a:ext cx="644525" cy="850900"/>
          </a:xfrm>
          <a:prstGeom prst="line">
            <a:avLst/>
          </a:prstGeom>
          <a:noFill/>
          <a:ln w="28575">
            <a:solidFill>
              <a:schemeClr val="bg1"/>
            </a:solidFill>
            <a:round/>
            <a:headEnd/>
            <a:tailEnd type="triangle" w="med" len="med"/>
          </a:ln>
        </p:spPr>
        <p:txBody>
          <a:bodyPr/>
          <a:lstStyle/>
          <a:p>
            <a:endParaRPr lang="es-ES_tradnl"/>
          </a:p>
        </p:txBody>
      </p:sp>
      <p:grpSp>
        <p:nvGrpSpPr>
          <p:cNvPr id="6" name="Group 15"/>
          <p:cNvGrpSpPr>
            <a:grpSpLocks/>
          </p:cNvGrpSpPr>
          <p:nvPr/>
        </p:nvGrpSpPr>
        <p:grpSpPr bwMode="auto">
          <a:xfrm>
            <a:off x="2547938" y="1022350"/>
            <a:ext cx="911225" cy="863600"/>
            <a:chOff x="0" y="1692"/>
            <a:chExt cx="867" cy="822"/>
          </a:xfrm>
        </p:grpSpPr>
        <p:grpSp>
          <p:nvGrpSpPr>
            <p:cNvPr id="29721" name="Group 16"/>
            <p:cNvGrpSpPr>
              <a:grpSpLocks/>
            </p:cNvGrpSpPr>
            <p:nvPr/>
          </p:nvGrpSpPr>
          <p:grpSpPr bwMode="auto">
            <a:xfrm>
              <a:off x="0" y="1692"/>
              <a:ext cx="858" cy="803"/>
              <a:chOff x="340" y="436"/>
              <a:chExt cx="1357" cy="1270"/>
            </a:xfrm>
          </p:grpSpPr>
          <p:pic>
            <p:nvPicPr>
              <p:cNvPr id="29723" name="Picture 17" descr="33698"/>
              <p:cNvPicPr>
                <a:picLocks noChangeAspect="1" noChangeArrowheads="1"/>
              </p:cNvPicPr>
              <p:nvPr/>
            </p:nvPicPr>
            <p:blipFill>
              <a:blip r:embed="rId4" cstate="print">
                <a:clrChange>
                  <a:clrFrom>
                    <a:srgbClr val="020202"/>
                  </a:clrFrom>
                  <a:clrTo>
                    <a:srgbClr val="020202">
                      <a:alpha val="0"/>
                    </a:srgbClr>
                  </a:clrTo>
                </a:clrChange>
              </a:blip>
              <a:srcRect/>
              <a:stretch>
                <a:fillRect/>
              </a:stretch>
            </p:blipFill>
            <p:spPr bwMode="auto">
              <a:xfrm>
                <a:off x="431" y="436"/>
                <a:ext cx="1266" cy="1266"/>
              </a:xfrm>
              <a:prstGeom prst="rect">
                <a:avLst/>
              </a:prstGeom>
              <a:noFill/>
              <a:ln w="9525">
                <a:noFill/>
                <a:miter lim="800000"/>
                <a:headEnd/>
                <a:tailEnd/>
              </a:ln>
            </p:spPr>
          </p:pic>
          <p:sp>
            <p:nvSpPr>
              <p:cNvPr id="29724" name="Rectangle 18"/>
              <p:cNvSpPr>
                <a:spLocks noChangeArrowheads="1"/>
              </p:cNvSpPr>
              <p:nvPr/>
            </p:nvSpPr>
            <p:spPr bwMode="auto">
              <a:xfrm>
                <a:off x="340" y="1616"/>
                <a:ext cx="453" cy="90"/>
              </a:xfrm>
              <a:prstGeom prst="rect">
                <a:avLst/>
              </a:prstGeom>
              <a:solidFill>
                <a:schemeClr val="tx1"/>
              </a:solidFill>
              <a:ln w="9525">
                <a:solidFill>
                  <a:schemeClr val="tx1"/>
                </a:solidFill>
                <a:miter lim="800000"/>
                <a:headEnd/>
                <a:tailEnd/>
              </a:ln>
            </p:spPr>
            <p:txBody>
              <a:bodyPr wrap="none" anchor="ctr"/>
              <a:lstStyle/>
              <a:p>
                <a:endParaRPr lang="es-ES_tradnl" sz="2400">
                  <a:solidFill>
                    <a:srgbClr val="000000"/>
                  </a:solidFill>
                  <a:latin typeface="Times New Roman" pitchFamily="18" charset="0"/>
                </a:endParaRPr>
              </a:p>
            </p:txBody>
          </p:sp>
        </p:grpSp>
        <p:sp>
          <p:nvSpPr>
            <p:cNvPr id="29722" name="Rectangle 19"/>
            <p:cNvSpPr>
              <a:spLocks noChangeArrowheads="1"/>
            </p:cNvSpPr>
            <p:nvPr/>
          </p:nvSpPr>
          <p:spPr bwMode="auto">
            <a:xfrm>
              <a:off x="782" y="2454"/>
              <a:ext cx="85" cy="60"/>
            </a:xfrm>
            <a:prstGeom prst="rect">
              <a:avLst/>
            </a:prstGeom>
            <a:solidFill>
              <a:schemeClr val="tx1"/>
            </a:solidFill>
            <a:ln w="9525">
              <a:solidFill>
                <a:schemeClr val="tx1"/>
              </a:solidFill>
              <a:miter lim="800000"/>
              <a:headEnd/>
              <a:tailEnd/>
            </a:ln>
          </p:spPr>
          <p:txBody>
            <a:bodyPr wrap="none" anchor="ctr"/>
            <a:lstStyle/>
            <a:p>
              <a:endParaRPr lang="es-ES_tradnl" sz="2400">
                <a:solidFill>
                  <a:srgbClr val="000000"/>
                </a:solidFill>
                <a:latin typeface="Times New Roman" pitchFamily="18" charset="0"/>
              </a:endParaRPr>
            </a:p>
          </p:txBody>
        </p:sp>
      </p:grpSp>
      <p:grpSp>
        <p:nvGrpSpPr>
          <p:cNvPr id="8" name="Group 20"/>
          <p:cNvGrpSpPr>
            <a:grpSpLocks/>
          </p:cNvGrpSpPr>
          <p:nvPr/>
        </p:nvGrpSpPr>
        <p:grpSpPr bwMode="auto">
          <a:xfrm>
            <a:off x="4051300" y="500063"/>
            <a:ext cx="911225" cy="863600"/>
            <a:chOff x="0" y="1692"/>
            <a:chExt cx="867" cy="822"/>
          </a:xfrm>
        </p:grpSpPr>
        <p:grpSp>
          <p:nvGrpSpPr>
            <p:cNvPr id="29717" name="Group 21"/>
            <p:cNvGrpSpPr>
              <a:grpSpLocks/>
            </p:cNvGrpSpPr>
            <p:nvPr/>
          </p:nvGrpSpPr>
          <p:grpSpPr bwMode="auto">
            <a:xfrm>
              <a:off x="0" y="1692"/>
              <a:ext cx="858" cy="803"/>
              <a:chOff x="340" y="436"/>
              <a:chExt cx="1357" cy="1270"/>
            </a:xfrm>
          </p:grpSpPr>
          <p:pic>
            <p:nvPicPr>
              <p:cNvPr id="29719" name="Picture 22" descr="33698"/>
              <p:cNvPicPr>
                <a:picLocks noChangeAspect="1" noChangeArrowheads="1"/>
              </p:cNvPicPr>
              <p:nvPr/>
            </p:nvPicPr>
            <p:blipFill>
              <a:blip r:embed="rId4" cstate="print">
                <a:clrChange>
                  <a:clrFrom>
                    <a:srgbClr val="020202"/>
                  </a:clrFrom>
                  <a:clrTo>
                    <a:srgbClr val="020202">
                      <a:alpha val="0"/>
                    </a:srgbClr>
                  </a:clrTo>
                </a:clrChange>
              </a:blip>
              <a:srcRect/>
              <a:stretch>
                <a:fillRect/>
              </a:stretch>
            </p:blipFill>
            <p:spPr bwMode="auto">
              <a:xfrm>
                <a:off x="431" y="436"/>
                <a:ext cx="1266" cy="1266"/>
              </a:xfrm>
              <a:prstGeom prst="rect">
                <a:avLst/>
              </a:prstGeom>
              <a:noFill/>
              <a:ln w="9525">
                <a:noFill/>
                <a:miter lim="800000"/>
                <a:headEnd/>
                <a:tailEnd/>
              </a:ln>
            </p:spPr>
          </p:pic>
          <p:sp>
            <p:nvSpPr>
              <p:cNvPr id="29720" name="Rectangle 23"/>
              <p:cNvSpPr>
                <a:spLocks noChangeArrowheads="1"/>
              </p:cNvSpPr>
              <p:nvPr/>
            </p:nvSpPr>
            <p:spPr bwMode="auto">
              <a:xfrm>
                <a:off x="340" y="1616"/>
                <a:ext cx="453" cy="90"/>
              </a:xfrm>
              <a:prstGeom prst="rect">
                <a:avLst/>
              </a:prstGeom>
              <a:solidFill>
                <a:schemeClr val="tx1"/>
              </a:solidFill>
              <a:ln w="9525">
                <a:solidFill>
                  <a:schemeClr val="tx1"/>
                </a:solidFill>
                <a:miter lim="800000"/>
                <a:headEnd/>
                <a:tailEnd/>
              </a:ln>
            </p:spPr>
            <p:txBody>
              <a:bodyPr wrap="none" anchor="ctr"/>
              <a:lstStyle/>
              <a:p>
                <a:endParaRPr lang="es-ES_tradnl" sz="2400">
                  <a:solidFill>
                    <a:srgbClr val="000000"/>
                  </a:solidFill>
                  <a:latin typeface="Times New Roman" pitchFamily="18" charset="0"/>
                </a:endParaRPr>
              </a:p>
            </p:txBody>
          </p:sp>
        </p:grpSp>
        <p:sp>
          <p:nvSpPr>
            <p:cNvPr id="29718" name="Rectangle 24"/>
            <p:cNvSpPr>
              <a:spLocks noChangeArrowheads="1"/>
            </p:cNvSpPr>
            <p:nvPr/>
          </p:nvSpPr>
          <p:spPr bwMode="auto">
            <a:xfrm>
              <a:off x="782" y="2454"/>
              <a:ext cx="85" cy="60"/>
            </a:xfrm>
            <a:prstGeom prst="rect">
              <a:avLst/>
            </a:prstGeom>
            <a:solidFill>
              <a:schemeClr val="tx1"/>
            </a:solidFill>
            <a:ln w="9525">
              <a:solidFill>
                <a:schemeClr val="tx1"/>
              </a:solidFill>
              <a:miter lim="800000"/>
              <a:headEnd/>
              <a:tailEnd/>
            </a:ln>
          </p:spPr>
          <p:txBody>
            <a:bodyPr wrap="none" anchor="ctr"/>
            <a:lstStyle/>
            <a:p>
              <a:endParaRPr lang="es-ES_tradnl" sz="2400">
                <a:solidFill>
                  <a:srgbClr val="000000"/>
                </a:solidFill>
                <a:latin typeface="Times New Roman" pitchFamily="18" charset="0"/>
              </a:endParaRPr>
            </a:p>
          </p:txBody>
        </p:sp>
      </p:grpSp>
      <p:grpSp>
        <p:nvGrpSpPr>
          <p:cNvPr id="10" name="Group 25"/>
          <p:cNvGrpSpPr>
            <a:grpSpLocks/>
          </p:cNvGrpSpPr>
          <p:nvPr/>
        </p:nvGrpSpPr>
        <p:grpSpPr bwMode="auto">
          <a:xfrm>
            <a:off x="1674813" y="2232025"/>
            <a:ext cx="911225" cy="863600"/>
            <a:chOff x="0" y="1692"/>
            <a:chExt cx="867" cy="822"/>
          </a:xfrm>
        </p:grpSpPr>
        <p:grpSp>
          <p:nvGrpSpPr>
            <p:cNvPr id="29713" name="Group 26"/>
            <p:cNvGrpSpPr>
              <a:grpSpLocks/>
            </p:cNvGrpSpPr>
            <p:nvPr/>
          </p:nvGrpSpPr>
          <p:grpSpPr bwMode="auto">
            <a:xfrm>
              <a:off x="0" y="1692"/>
              <a:ext cx="858" cy="803"/>
              <a:chOff x="340" y="436"/>
              <a:chExt cx="1357" cy="1270"/>
            </a:xfrm>
          </p:grpSpPr>
          <p:pic>
            <p:nvPicPr>
              <p:cNvPr id="29715" name="Picture 27" descr="33698"/>
              <p:cNvPicPr>
                <a:picLocks noChangeAspect="1" noChangeArrowheads="1"/>
              </p:cNvPicPr>
              <p:nvPr/>
            </p:nvPicPr>
            <p:blipFill>
              <a:blip r:embed="rId4" cstate="print">
                <a:clrChange>
                  <a:clrFrom>
                    <a:srgbClr val="020202"/>
                  </a:clrFrom>
                  <a:clrTo>
                    <a:srgbClr val="020202">
                      <a:alpha val="0"/>
                    </a:srgbClr>
                  </a:clrTo>
                </a:clrChange>
              </a:blip>
              <a:srcRect/>
              <a:stretch>
                <a:fillRect/>
              </a:stretch>
            </p:blipFill>
            <p:spPr bwMode="auto">
              <a:xfrm>
                <a:off x="431" y="436"/>
                <a:ext cx="1266" cy="1266"/>
              </a:xfrm>
              <a:prstGeom prst="rect">
                <a:avLst/>
              </a:prstGeom>
              <a:noFill/>
              <a:ln w="9525">
                <a:noFill/>
                <a:miter lim="800000"/>
                <a:headEnd/>
                <a:tailEnd/>
              </a:ln>
            </p:spPr>
          </p:pic>
          <p:sp>
            <p:nvSpPr>
              <p:cNvPr id="29716" name="Rectangle 28"/>
              <p:cNvSpPr>
                <a:spLocks noChangeArrowheads="1"/>
              </p:cNvSpPr>
              <p:nvPr/>
            </p:nvSpPr>
            <p:spPr bwMode="auto">
              <a:xfrm>
                <a:off x="340" y="1616"/>
                <a:ext cx="453" cy="90"/>
              </a:xfrm>
              <a:prstGeom prst="rect">
                <a:avLst/>
              </a:prstGeom>
              <a:solidFill>
                <a:schemeClr val="tx1"/>
              </a:solidFill>
              <a:ln w="9525">
                <a:solidFill>
                  <a:schemeClr val="tx1"/>
                </a:solidFill>
                <a:miter lim="800000"/>
                <a:headEnd/>
                <a:tailEnd/>
              </a:ln>
            </p:spPr>
            <p:txBody>
              <a:bodyPr wrap="none" anchor="ctr"/>
              <a:lstStyle/>
              <a:p>
                <a:endParaRPr lang="es-ES_tradnl" sz="2400">
                  <a:solidFill>
                    <a:srgbClr val="000000"/>
                  </a:solidFill>
                  <a:latin typeface="Times New Roman" pitchFamily="18" charset="0"/>
                </a:endParaRPr>
              </a:p>
            </p:txBody>
          </p:sp>
        </p:grpSp>
        <p:sp>
          <p:nvSpPr>
            <p:cNvPr id="29714" name="Rectangle 29"/>
            <p:cNvSpPr>
              <a:spLocks noChangeArrowheads="1"/>
            </p:cNvSpPr>
            <p:nvPr/>
          </p:nvSpPr>
          <p:spPr bwMode="auto">
            <a:xfrm>
              <a:off x="782" y="2454"/>
              <a:ext cx="85" cy="60"/>
            </a:xfrm>
            <a:prstGeom prst="rect">
              <a:avLst/>
            </a:prstGeom>
            <a:solidFill>
              <a:schemeClr val="tx1"/>
            </a:solidFill>
            <a:ln w="9525">
              <a:solidFill>
                <a:schemeClr val="tx1"/>
              </a:solidFill>
              <a:miter lim="800000"/>
              <a:headEnd/>
              <a:tailEnd/>
            </a:ln>
          </p:spPr>
          <p:txBody>
            <a:bodyPr wrap="none" anchor="ctr"/>
            <a:lstStyle/>
            <a:p>
              <a:endParaRPr lang="es-ES_tradnl" sz="2400">
                <a:solidFill>
                  <a:srgbClr val="000000"/>
                </a:solidFill>
                <a:latin typeface="Times New Roman" pitchFamily="18" charset="0"/>
              </a:endParaRPr>
            </a:p>
          </p:txBody>
        </p:sp>
      </p:grpSp>
      <p:grpSp>
        <p:nvGrpSpPr>
          <p:cNvPr id="12" name="Group 30"/>
          <p:cNvGrpSpPr>
            <a:grpSpLocks/>
          </p:cNvGrpSpPr>
          <p:nvPr/>
        </p:nvGrpSpPr>
        <p:grpSpPr bwMode="auto">
          <a:xfrm>
            <a:off x="1069975" y="2049463"/>
            <a:ext cx="911225" cy="863600"/>
            <a:chOff x="0" y="1692"/>
            <a:chExt cx="867" cy="822"/>
          </a:xfrm>
        </p:grpSpPr>
        <p:grpSp>
          <p:nvGrpSpPr>
            <p:cNvPr id="29709" name="Group 31"/>
            <p:cNvGrpSpPr>
              <a:grpSpLocks/>
            </p:cNvGrpSpPr>
            <p:nvPr/>
          </p:nvGrpSpPr>
          <p:grpSpPr bwMode="auto">
            <a:xfrm>
              <a:off x="0" y="1692"/>
              <a:ext cx="858" cy="803"/>
              <a:chOff x="340" y="436"/>
              <a:chExt cx="1357" cy="1270"/>
            </a:xfrm>
          </p:grpSpPr>
          <p:pic>
            <p:nvPicPr>
              <p:cNvPr id="29711" name="Picture 32" descr="33698"/>
              <p:cNvPicPr>
                <a:picLocks noChangeAspect="1" noChangeArrowheads="1"/>
              </p:cNvPicPr>
              <p:nvPr/>
            </p:nvPicPr>
            <p:blipFill>
              <a:blip r:embed="rId4" cstate="print">
                <a:clrChange>
                  <a:clrFrom>
                    <a:srgbClr val="020202"/>
                  </a:clrFrom>
                  <a:clrTo>
                    <a:srgbClr val="020202">
                      <a:alpha val="0"/>
                    </a:srgbClr>
                  </a:clrTo>
                </a:clrChange>
              </a:blip>
              <a:srcRect/>
              <a:stretch>
                <a:fillRect/>
              </a:stretch>
            </p:blipFill>
            <p:spPr bwMode="auto">
              <a:xfrm>
                <a:off x="431" y="436"/>
                <a:ext cx="1266" cy="1266"/>
              </a:xfrm>
              <a:prstGeom prst="rect">
                <a:avLst/>
              </a:prstGeom>
              <a:noFill/>
              <a:ln w="9525">
                <a:noFill/>
                <a:miter lim="800000"/>
                <a:headEnd/>
                <a:tailEnd/>
              </a:ln>
            </p:spPr>
          </p:pic>
          <p:sp>
            <p:nvSpPr>
              <p:cNvPr id="29712" name="Rectangle 33"/>
              <p:cNvSpPr>
                <a:spLocks noChangeArrowheads="1"/>
              </p:cNvSpPr>
              <p:nvPr/>
            </p:nvSpPr>
            <p:spPr bwMode="auto">
              <a:xfrm>
                <a:off x="340" y="1616"/>
                <a:ext cx="453" cy="90"/>
              </a:xfrm>
              <a:prstGeom prst="rect">
                <a:avLst/>
              </a:prstGeom>
              <a:solidFill>
                <a:schemeClr val="tx1"/>
              </a:solidFill>
              <a:ln w="9525">
                <a:solidFill>
                  <a:schemeClr val="tx1"/>
                </a:solidFill>
                <a:miter lim="800000"/>
                <a:headEnd/>
                <a:tailEnd/>
              </a:ln>
            </p:spPr>
            <p:txBody>
              <a:bodyPr wrap="none" anchor="ctr"/>
              <a:lstStyle/>
              <a:p>
                <a:endParaRPr lang="es-ES_tradnl" sz="2400">
                  <a:solidFill>
                    <a:srgbClr val="000000"/>
                  </a:solidFill>
                  <a:latin typeface="Times New Roman" pitchFamily="18" charset="0"/>
                </a:endParaRPr>
              </a:p>
            </p:txBody>
          </p:sp>
        </p:grpSp>
        <p:sp>
          <p:nvSpPr>
            <p:cNvPr id="29710" name="Rectangle 34"/>
            <p:cNvSpPr>
              <a:spLocks noChangeArrowheads="1"/>
            </p:cNvSpPr>
            <p:nvPr/>
          </p:nvSpPr>
          <p:spPr bwMode="auto">
            <a:xfrm>
              <a:off x="782" y="2454"/>
              <a:ext cx="85" cy="60"/>
            </a:xfrm>
            <a:prstGeom prst="rect">
              <a:avLst/>
            </a:prstGeom>
            <a:solidFill>
              <a:schemeClr val="tx1"/>
            </a:solidFill>
            <a:ln w="9525">
              <a:solidFill>
                <a:schemeClr val="tx1"/>
              </a:solidFill>
              <a:miter lim="800000"/>
              <a:headEnd/>
              <a:tailEnd/>
            </a:ln>
          </p:spPr>
          <p:txBody>
            <a:bodyPr wrap="none" anchor="ctr"/>
            <a:lstStyle/>
            <a:p>
              <a:endParaRPr lang="es-ES_tradnl" sz="2400">
                <a:solidFill>
                  <a:srgbClr val="000000"/>
                </a:solidFill>
                <a:latin typeface="Times New Roman" pitchFamily="18" charset="0"/>
              </a:endParaRPr>
            </a:p>
          </p:txBody>
        </p:sp>
      </p:grpSp>
      <p:sp>
        <p:nvSpPr>
          <p:cNvPr id="131107" name="Line 35"/>
          <p:cNvSpPr>
            <a:spLocks noChangeShapeType="1"/>
          </p:cNvSpPr>
          <p:nvPr/>
        </p:nvSpPr>
        <p:spPr bwMode="auto">
          <a:xfrm rot="-2016601">
            <a:off x="1760538" y="2224088"/>
            <a:ext cx="644525" cy="850900"/>
          </a:xfrm>
          <a:prstGeom prst="line">
            <a:avLst/>
          </a:prstGeom>
          <a:noFill/>
          <a:ln w="28575">
            <a:solidFill>
              <a:schemeClr val="bg1"/>
            </a:solidFill>
            <a:round/>
            <a:headEnd/>
            <a:tailEnd type="triangle" w="med" len="med"/>
          </a:ln>
        </p:spPr>
        <p:txBody>
          <a:bodyPr/>
          <a:lstStyle/>
          <a:p>
            <a:endParaRPr lang="es-ES_tradnl"/>
          </a:p>
        </p:txBody>
      </p:sp>
      <p:sp>
        <p:nvSpPr>
          <p:cNvPr id="36" name="35 CuadroTexto"/>
          <p:cNvSpPr txBox="1"/>
          <p:nvPr/>
        </p:nvSpPr>
        <p:spPr>
          <a:xfrm>
            <a:off x="914400" y="6211669"/>
            <a:ext cx="7424928" cy="646331"/>
          </a:xfrm>
          <a:prstGeom prst="rect">
            <a:avLst/>
          </a:prstGeom>
          <a:noFill/>
        </p:spPr>
        <p:txBody>
          <a:bodyPr wrap="square" rtlCol="0">
            <a:spAutoFit/>
          </a:bodyPr>
          <a:lstStyle/>
          <a:p>
            <a:pPr algn="ctr"/>
            <a:r>
              <a:rPr lang="es-ES_tradnl" b="1" dirty="0" smtClean="0">
                <a:solidFill>
                  <a:schemeClr val="bg1"/>
                </a:solidFill>
                <a:latin typeface="Calibri" pitchFamily="34" charset="0"/>
                <a:cs typeface="Calibri" pitchFamily="34" charset="0"/>
              </a:rPr>
              <a:t>Todo sucede </a:t>
            </a:r>
            <a:r>
              <a:rPr lang="es-ES_tradnl" b="1" i="1" dirty="0" smtClean="0">
                <a:solidFill>
                  <a:srgbClr val="FFFF00"/>
                </a:solidFill>
                <a:latin typeface="Times New Roman" pitchFamily="18" charset="0"/>
                <a:cs typeface="Times New Roman" pitchFamily="18" charset="0"/>
              </a:rPr>
              <a:t>como sí </a:t>
            </a:r>
            <a:r>
              <a:rPr lang="es-ES_tradnl" b="1" dirty="0" smtClean="0">
                <a:solidFill>
                  <a:schemeClr val="bg1"/>
                </a:solidFill>
                <a:latin typeface="Calibri" pitchFamily="34" charset="0"/>
                <a:cs typeface="Calibri" pitchFamily="34" charset="0"/>
              </a:rPr>
              <a:t>la Luna en todo momento escapara de su órbita pero la fuerza gravitatoria le hiciera volver inmediatamente a su trayectoria.</a:t>
            </a:r>
            <a:r>
              <a:rPr lang="es-ES_tradnl" b="1" i="1" dirty="0" smtClean="0">
                <a:solidFill>
                  <a:schemeClr val="bg1"/>
                </a:solidFill>
                <a:latin typeface="Times New Roman" pitchFamily="18" charset="0"/>
                <a:cs typeface="Times New Roman" pitchFamily="18" charset="0"/>
              </a:rPr>
              <a:t> </a:t>
            </a:r>
            <a:endParaRPr lang="es-ES_tradnl" b="1" i="1" dirty="0">
              <a:solidFill>
                <a:schemeClr val="bg1"/>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107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107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path" presetSubtype="0" repeatCount="indefinite" fill="hold" nodeType="clickEffect">
                                  <p:stCondLst>
                                    <p:cond delay="0"/>
                                  </p:stCondLst>
                                  <p:endCondLst>
                                    <p:cond evt="onNext" delay="0">
                                      <p:tgtEl>
                                        <p:sldTgt/>
                                      </p:tgtEl>
                                    </p:cond>
                                  </p:endCondLst>
                                  <p:childTnLst>
                                    <p:animMotion origin="layout" path="M 0.01371 -0.00624 C 0.17257 -0.00624 0.30191 0.16582 0.30191 0.37766 C 0.30191 0.58927 0.17257 0.76157 0.01371 0.76157 C -0.14531 0.76157 -0.27448 0.58927 -0.27448 0.37766 C -0.27448 0.16582 -0.14531 -0.00624 0.01371 -0.00624 Z " pathEditMode="relative" rAng="0" ptsTypes="fffff">
                                      <p:cBhvr>
                                        <p:cTn id="16" dur="3000" spd="-100000" fill="hold"/>
                                        <p:tgtEl>
                                          <p:spTgt spid="2"/>
                                        </p:tgtEl>
                                        <p:attrNameLst>
                                          <p:attrName>ppt_x</p:attrName>
                                          <p:attrName>ppt_y</p:attrName>
                                        </p:attrNameLst>
                                      </p:cBhvr>
                                      <p:rCtr x="0" y="384"/>
                                    </p:animMotion>
                                  </p:childTnLst>
                                  <p:subTnLst>
                                    <p:set>
                                      <p:cBhvr override="childStyle">
                                        <p:cTn dur="1" fill="hold" display="0" masterRel="nextClick" afterEffect="1"/>
                                        <p:tgtEl>
                                          <p:spTgt spid="2"/>
                                        </p:tgtEl>
                                        <p:attrNameLst>
                                          <p:attrName>style.visibility</p:attrName>
                                        </p:attrNameLst>
                                      </p:cBhvr>
                                      <p:to>
                                        <p:strVal val="hidden"/>
                                      </p:to>
                                    </p:set>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0" presetClass="path" presetSubtype="0" fill="hold" nodeType="clickEffect">
                                  <p:stCondLst>
                                    <p:cond delay="0"/>
                                  </p:stCondLst>
                                  <p:childTnLst>
                                    <p:animMotion origin="layout" path="M -1.94444E-6 4.07407E-6 L -0.20625 4.07407E-6 " pathEditMode="relative" ptsTypes="AA">
                                      <p:cBhvr>
                                        <p:cTn id="24" dur="3000" fill="hold"/>
                                        <p:tgtEl>
                                          <p:spTgt spid="8"/>
                                        </p:tgtEl>
                                        <p:attrNameLst>
                                          <p:attrName>ppt_x</p:attrName>
                                          <p:attrName>ppt_y</p:attrName>
                                        </p:attrNameLst>
                                      </p:cBhvr>
                                    </p:animMotion>
                                  </p:childTnLst>
                                  <p:subTnLst>
                                    <p:set>
                                      <p:cBhvr override="childStyle">
                                        <p:cTn dur="1" fill="hold" display="0" masterRel="sameClick" afterEffect="1">
                                          <p:stCondLst>
                                            <p:cond evt="end" delay="0">
                                              <p:tn val="23"/>
                                            </p:cond>
                                          </p:stCondLst>
                                        </p:cTn>
                                        <p:tgtEl>
                                          <p:spTgt spid="8"/>
                                        </p:tgtEl>
                                        <p:attrNameLst>
                                          <p:attrName>style.visibility</p:attrName>
                                        </p:attrNameLst>
                                      </p:cBhvr>
                                      <p:to>
                                        <p:strVal val="hidden"/>
                                      </p:to>
                                    </p:set>
                                  </p:subTnLst>
                                </p:cTn>
                              </p:par>
                              <p:par>
                                <p:cTn id="25" presetID="1" presetClass="entr" presetSubtype="0" fill="hold" grpId="0" nodeType="with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childTnLst>
                          </p:cTn>
                        </p:par>
                        <p:par>
                          <p:cTn id="27" fill="hold">
                            <p:stCondLst>
                              <p:cond delay="3000"/>
                            </p:stCondLst>
                            <p:childTnLst>
                              <p:par>
                                <p:cTn id="28" presetID="1" presetClass="entr" presetSubtype="0" fill="hold" nodeType="afterEffect">
                                  <p:stCondLst>
                                    <p:cond delay="0"/>
                                  </p:stCondLst>
                                  <p:childTnLst>
                                    <p:set>
                                      <p:cBhvr>
                                        <p:cTn id="29" dur="1" fill="hold">
                                          <p:stCondLst>
                                            <p:cond delay="0"/>
                                          </p:stCondLst>
                                        </p:cTn>
                                        <p:tgtEl>
                                          <p:spTgt spid="4"/>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131086"/>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xit" presetSubtype="0" fill="hold" grpId="1" nodeType="clickEffect">
                                  <p:stCondLst>
                                    <p:cond delay="0"/>
                                  </p:stCondLst>
                                  <p:childTnLst>
                                    <p:set>
                                      <p:cBhvr>
                                        <p:cTn id="35" dur="1" fill="hold">
                                          <p:stCondLst>
                                            <p:cond delay="0"/>
                                          </p:stCondLst>
                                        </p:cTn>
                                        <p:tgtEl>
                                          <p:spTgt spid="131086"/>
                                        </p:tgtEl>
                                        <p:attrNameLst>
                                          <p:attrName>style.visibility</p:attrName>
                                        </p:attrNameLst>
                                      </p:cBhvr>
                                      <p:to>
                                        <p:strVal val="hidden"/>
                                      </p:to>
                                    </p:set>
                                  </p:childTnLst>
                                </p:cTn>
                              </p:par>
                              <p:par>
                                <p:cTn id="36" presetID="0" presetClass="path" presetSubtype="0" accel="50000" decel="50000" fill="hold" nodeType="withEffect">
                                  <p:stCondLst>
                                    <p:cond delay="0"/>
                                  </p:stCondLst>
                                  <p:childTnLst>
                                    <p:animMotion origin="layout" path="M 8.33333E-7 3.7037E-7 L 0.04427 0.07893 " pathEditMode="relative" rAng="0" ptsTypes="AA">
                                      <p:cBhvr>
                                        <p:cTn id="37" dur="2000" fill="hold"/>
                                        <p:tgtEl>
                                          <p:spTgt spid="4"/>
                                        </p:tgtEl>
                                        <p:attrNameLst>
                                          <p:attrName>ppt_x</p:attrName>
                                          <p:attrName>ppt_y</p:attrName>
                                        </p:attrNameLst>
                                      </p:cBhvr>
                                      <p:rCtr x="22" y="39"/>
                                    </p:animMotion>
                                  </p:childTnLst>
                                  <p:subTnLst>
                                    <p:set>
                                      <p:cBhvr override="childStyle">
                                        <p:cTn dur="1" fill="hold" display="0" masterRel="sameClick" afterEffect="1">
                                          <p:stCondLst>
                                            <p:cond evt="end" delay="0">
                                              <p:tn val="36"/>
                                            </p:cond>
                                          </p:stCondLst>
                                        </p:cTn>
                                        <p:tgtEl>
                                          <p:spTgt spid="4"/>
                                        </p:tgtEl>
                                        <p:attrNameLst>
                                          <p:attrName>style.visibility</p:attrName>
                                        </p:attrNameLst>
                                      </p:cBhvr>
                                      <p:to>
                                        <p:strVal val="hidden"/>
                                      </p:to>
                                    </p:set>
                                  </p:subTnLst>
                                </p:cTn>
                              </p:par>
                            </p:childTnLst>
                          </p:cTn>
                        </p:par>
                        <p:par>
                          <p:cTn id="38" fill="hold">
                            <p:stCondLst>
                              <p:cond delay="2000"/>
                            </p:stCondLst>
                            <p:childTnLst>
                              <p:par>
                                <p:cTn id="39" presetID="1" presetClass="entr" presetSubtype="0" fill="hold" nodeType="afterEffect">
                                  <p:stCondLst>
                                    <p:cond delay="0"/>
                                  </p:stCondLst>
                                  <p:childTnLst>
                                    <p:set>
                                      <p:cBhvr>
                                        <p:cTn id="40" dur="1" fill="hold">
                                          <p:stCondLst>
                                            <p:cond delay="0"/>
                                          </p:stCondLst>
                                        </p:cTn>
                                        <p:tgtEl>
                                          <p:spTgt spid="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0" presetClass="path" presetSubtype="0" fill="hold" nodeType="clickEffect">
                                  <p:stCondLst>
                                    <p:cond delay="0"/>
                                  </p:stCondLst>
                                  <p:childTnLst>
                                    <p:animMotion origin="layout" path="M 4.44444E-6 2.39593E-6 L -0.15851 0.14755 " pathEditMode="relative" ptsTypes="AA">
                                      <p:cBhvr>
                                        <p:cTn id="44" dur="2000" fill="hold"/>
                                        <p:tgtEl>
                                          <p:spTgt spid="6"/>
                                        </p:tgtEl>
                                        <p:attrNameLst>
                                          <p:attrName>ppt_x</p:attrName>
                                          <p:attrName>ppt_y</p:attrName>
                                        </p:attrNameLst>
                                      </p:cBhvr>
                                    </p:animMotion>
                                  </p:childTnLst>
                                  <p:subTnLst>
                                    <p:set>
                                      <p:cBhvr override="childStyle">
                                        <p:cTn dur="1" fill="hold" display="0" masterRel="sameClick" afterEffect="1">
                                          <p:stCondLst>
                                            <p:cond evt="end" delay="0">
                                              <p:tn val="43"/>
                                            </p:cond>
                                          </p:stCondLst>
                                        </p:cTn>
                                        <p:tgtEl>
                                          <p:spTgt spid="6"/>
                                        </p:tgtEl>
                                        <p:attrNameLst>
                                          <p:attrName>style.visibility</p:attrName>
                                        </p:attrNameLst>
                                      </p:cBhvr>
                                      <p:to>
                                        <p:strVal val="hidden"/>
                                      </p:to>
                                    </p:set>
                                  </p:subTnLst>
                                </p:cTn>
                              </p:par>
                            </p:childTnLst>
                          </p:cTn>
                        </p:par>
                        <p:par>
                          <p:cTn id="45" fill="hold">
                            <p:stCondLst>
                              <p:cond delay="2000"/>
                            </p:stCondLst>
                            <p:childTnLst>
                              <p:par>
                                <p:cTn id="46" presetID="1" presetClass="entr" presetSubtype="0" fill="hold" nodeType="afterEffect">
                                  <p:stCondLst>
                                    <p:cond delay="0"/>
                                  </p:stCondLst>
                                  <p:childTnLst>
                                    <p:set>
                                      <p:cBhvr>
                                        <p:cTn id="47" dur="1" fill="hold">
                                          <p:stCondLst>
                                            <p:cond delay="0"/>
                                          </p:stCondLst>
                                        </p:cTn>
                                        <p:tgtEl>
                                          <p:spTgt spid="12"/>
                                        </p:tgtEl>
                                        <p:attrNameLst>
                                          <p:attrName>style.visibility</p:attrName>
                                        </p:attrNameLst>
                                      </p:cBhvr>
                                      <p:to>
                                        <p:strVal val="visible"/>
                                      </p:to>
                                    </p:set>
                                  </p:childTnLst>
                                </p:cTn>
                              </p:par>
                              <p:par>
                                <p:cTn id="48" presetID="1" presetClass="entr" presetSubtype="0" fill="hold" grpId="0" nodeType="withEffect">
                                  <p:stCondLst>
                                    <p:cond delay="0"/>
                                  </p:stCondLst>
                                  <p:childTnLst>
                                    <p:set>
                                      <p:cBhvr>
                                        <p:cTn id="49" dur="1" fill="hold">
                                          <p:stCondLst>
                                            <p:cond delay="0"/>
                                          </p:stCondLst>
                                        </p:cTn>
                                        <p:tgtEl>
                                          <p:spTgt spid="131107"/>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xit" presetSubtype="0" fill="hold" grpId="1" nodeType="clickEffect">
                                  <p:stCondLst>
                                    <p:cond delay="0"/>
                                  </p:stCondLst>
                                  <p:childTnLst>
                                    <p:set>
                                      <p:cBhvr>
                                        <p:cTn id="53" dur="1" fill="hold">
                                          <p:stCondLst>
                                            <p:cond delay="0"/>
                                          </p:stCondLst>
                                        </p:cTn>
                                        <p:tgtEl>
                                          <p:spTgt spid="131107"/>
                                        </p:tgtEl>
                                        <p:attrNameLst>
                                          <p:attrName>style.visibility</p:attrName>
                                        </p:attrNameLst>
                                      </p:cBhvr>
                                      <p:to>
                                        <p:strVal val="hidden"/>
                                      </p:to>
                                    </p:set>
                                  </p:childTnLst>
                                </p:cTn>
                              </p:par>
                            </p:childTnLst>
                          </p:cTn>
                        </p:par>
                        <p:par>
                          <p:cTn id="54" fill="hold">
                            <p:stCondLst>
                              <p:cond delay="0"/>
                            </p:stCondLst>
                            <p:childTnLst>
                              <p:par>
                                <p:cTn id="55" presetID="0" presetClass="path" presetSubtype="0" fill="hold" nodeType="afterEffect">
                                  <p:stCondLst>
                                    <p:cond delay="0"/>
                                  </p:stCondLst>
                                  <p:childTnLst>
                                    <p:animMotion origin="layout" path="M 0.00312 -0.00208 L 0.07222 0.02984 " pathEditMode="relative" rAng="0" ptsTypes="AA">
                                      <p:cBhvr>
                                        <p:cTn id="56" dur="2000" fill="hold"/>
                                        <p:tgtEl>
                                          <p:spTgt spid="12"/>
                                        </p:tgtEl>
                                        <p:attrNameLst>
                                          <p:attrName>ppt_x</p:attrName>
                                          <p:attrName>ppt_y</p:attrName>
                                        </p:attrNameLst>
                                      </p:cBhvr>
                                      <p:rCtr x="35" y="16"/>
                                    </p:animMotion>
                                  </p:childTnLst>
                                  <p:subTnLst>
                                    <p:set>
                                      <p:cBhvr override="childStyle">
                                        <p:cTn dur="1" fill="hold" display="0" masterRel="sameClick" afterEffect="1">
                                          <p:stCondLst>
                                            <p:cond evt="end" delay="0">
                                              <p:tn val="55"/>
                                            </p:cond>
                                          </p:stCondLst>
                                        </p:cTn>
                                        <p:tgtEl>
                                          <p:spTgt spid="12"/>
                                        </p:tgtEl>
                                        <p:attrNameLst>
                                          <p:attrName>style.visibility</p:attrName>
                                        </p:attrNameLst>
                                      </p:cBhvr>
                                      <p:to>
                                        <p:strVal val="hidden"/>
                                      </p:to>
                                    </p:set>
                                  </p:subTnLst>
                                </p:cTn>
                              </p:par>
                            </p:childTnLst>
                          </p:cTn>
                        </p:par>
                        <p:par>
                          <p:cTn id="57" fill="hold">
                            <p:stCondLst>
                              <p:cond delay="2000"/>
                            </p:stCondLst>
                            <p:childTnLst>
                              <p:par>
                                <p:cTn id="58" presetID="1" presetClass="entr" presetSubtype="0" fill="hold" nodeType="afterEffect">
                                  <p:stCondLst>
                                    <p:cond delay="0"/>
                                  </p:stCondLst>
                                  <p:childTnLst>
                                    <p:set>
                                      <p:cBhvr>
                                        <p:cTn id="59"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074" grpId="0" animBg="1"/>
      <p:bldP spid="131086" grpId="0" animBg="1"/>
      <p:bldP spid="131086" grpId="1" animBg="1"/>
      <p:bldP spid="131107" grpId="0" animBg="1"/>
      <p:bldP spid="131107" grpId="1" animBg="1"/>
      <p:bldP spid="36" grpId="0"/>
    </p:bld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BFBFBF"/>
        </a:solidFill>
        <a:effectLst/>
      </p:bgPr>
    </p:bg>
    <p:spTree>
      <p:nvGrpSpPr>
        <p:cNvPr id="1" name=""/>
        <p:cNvGrpSpPr/>
        <p:nvPr/>
      </p:nvGrpSpPr>
      <p:grpSpPr>
        <a:xfrm>
          <a:off x="0" y="0"/>
          <a:ext cx="0" cy="0"/>
          <a:chOff x="0" y="0"/>
          <a:chExt cx="0" cy="0"/>
        </a:xfrm>
      </p:grpSpPr>
      <p:pic>
        <p:nvPicPr>
          <p:cNvPr id="79874" name="Picture 4" descr="Newton_Proyectil"/>
          <p:cNvPicPr>
            <a:picLocks noChangeAspect="1" noChangeArrowheads="1"/>
          </p:cNvPicPr>
          <p:nvPr/>
        </p:nvPicPr>
        <p:blipFill>
          <a:blip r:embed="rId2" cstate="print"/>
          <a:srcRect/>
          <a:stretch>
            <a:fillRect/>
          </a:stretch>
        </p:blipFill>
        <p:spPr bwMode="auto">
          <a:xfrm>
            <a:off x="1817688" y="920750"/>
            <a:ext cx="5803900" cy="5672138"/>
          </a:xfrm>
          <a:prstGeom prst="rect">
            <a:avLst/>
          </a:prstGeom>
          <a:noFill/>
          <a:ln w="9525">
            <a:solidFill>
              <a:srgbClr val="FF0000"/>
            </a:solidFill>
            <a:miter lim="800000"/>
            <a:headEnd/>
            <a:tailEnd/>
          </a:ln>
        </p:spPr>
      </p:pic>
      <p:sp>
        <p:nvSpPr>
          <p:cNvPr id="79875" name="2 CuadroTexto"/>
          <p:cNvSpPr txBox="1">
            <a:spLocks noChangeArrowheads="1"/>
          </p:cNvSpPr>
          <p:nvPr/>
        </p:nvSpPr>
        <p:spPr bwMode="auto">
          <a:xfrm>
            <a:off x="0" y="0"/>
            <a:ext cx="9144000" cy="830263"/>
          </a:xfrm>
          <a:prstGeom prst="rect">
            <a:avLst/>
          </a:prstGeom>
          <a:solidFill>
            <a:srgbClr val="002060"/>
          </a:solidFill>
          <a:ln w="9525">
            <a:noFill/>
            <a:miter lim="800000"/>
            <a:headEnd/>
            <a:tailEnd/>
          </a:ln>
        </p:spPr>
        <p:txBody>
          <a:bodyPr>
            <a:spAutoFit/>
          </a:bodyPr>
          <a:lstStyle/>
          <a:p>
            <a:pPr algn="ctr"/>
            <a:r>
              <a:rPr lang="es-ES_tradnl" sz="2400" b="1">
                <a:solidFill>
                  <a:schemeClr val="bg1"/>
                </a:solidFill>
                <a:latin typeface="Calibri" pitchFamily="34" charset="0"/>
              </a:rPr>
              <a:t>Ilustración original realizada por Newton sobre la puesta en órbita de un cuerpo alrededor de la Tierra.</a:t>
            </a: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C7C7C7"/>
        </a:solidFill>
        <a:effectLst/>
      </p:bgPr>
    </p:bg>
    <p:spTree>
      <p:nvGrpSpPr>
        <p:cNvPr id="1" name=""/>
        <p:cNvGrpSpPr/>
        <p:nvPr/>
      </p:nvGrpSpPr>
      <p:grpSpPr>
        <a:xfrm>
          <a:off x="0" y="0"/>
          <a:ext cx="0" cy="0"/>
          <a:chOff x="0" y="0"/>
          <a:chExt cx="0" cy="0"/>
        </a:xfrm>
      </p:grpSpPr>
      <p:graphicFrame>
        <p:nvGraphicFramePr>
          <p:cNvPr id="131075" name="Object 3"/>
          <p:cNvGraphicFramePr>
            <a:graphicFrameLocks noChangeAspect="1"/>
          </p:cNvGraphicFramePr>
          <p:nvPr/>
        </p:nvGraphicFramePr>
        <p:xfrm>
          <a:off x="2501900" y="1503363"/>
          <a:ext cx="4492625" cy="4476750"/>
        </p:xfrm>
        <a:graphic>
          <a:graphicData uri="http://schemas.openxmlformats.org/presentationml/2006/ole">
            <p:oleObj spid="_x0000_s30722" name="Fotografía de Photo Editor" r:id="rId3" imgW="3048426" imgH="3048426" progId="MSPhotoEd.3">
              <p:embed/>
            </p:oleObj>
          </a:graphicData>
        </a:graphic>
      </p:graphicFrame>
      <p:sp>
        <p:nvSpPr>
          <p:cNvPr id="9" name="8 Forma libre"/>
          <p:cNvSpPr/>
          <p:nvPr/>
        </p:nvSpPr>
        <p:spPr>
          <a:xfrm>
            <a:off x="4799013" y="1093788"/>
            <a:ext cx="542925" cy="474662"/>
          </a:xfrm>
          <a:custGeom>
            <a:avLst/>
            <a:gdLst>
              <a:gd name="connsiteX0" fmla="*/ 0 w 276225"/>
              <a:gd name="connsiteY0" fmla="*/ 0 h 242888"/>
              <a:gd name="connsiteX1" fmla="*/ 142875 w 276225"/>
              <a:gd name="connsiteY1" fmla="*/ 52388 h 242888"/>
              <a:gd name="connsiteX2" fmla="*/ 276225 w 276225"/>
              <a:gd name="connsiteY2" fmla="*/ 242888 h 242888"/>
            </a:gdLst>
            <a:ahLst/>
            <a:cxnLst>
              <a:cxn ang="0">
                <a:pos x="connsiteX0" y="connsiteY0"/>
              </a:cxn>
              <a:cxn ang="0">
                <a:pos x="connsiteX1" y="connsiteY1"/>
              </a:cxn>
              <a:cxn ang="0">
                <a:pos x="connsiteX2" y="connsiteY2"/>
              </a:cxn>
            </a:cxnLst>
            <a:rect l="l" t="t" r="r" b="b"/>
            <a:pathLst>
              <a:path w="276225" h="242888">
                <a:moveTo>
                  <a:pt x="0" y="0"/>
                </a:moveTo>
                <a:cubicBezTo>
                  <a:pt x="48419" y="5953"/>
                  <a:pt x="96838" y="11907"/>
                  <a:pt x="142875" y="52388"/>
                </a:cubicBezTo>
                <a:cubicBezTo>
                  <a:pt x="188912" y="92869"/>
                  <a:pt x="232568" y="167878"/>
                  <a:pt x="276225" y="242888"/>
                </a:cubicBezTo>
              </a:path>
            </a:pathLst>
          </a:custGeom>
          <a:ln w="9525">
            <a:solidFill>
              <a:srgbClr val="FF0000"/>
            </a:solidFill>
            <a:prstDash val="sysDash"/>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s-ES_tradnl"/>
          </a:p>
        </p:txBody>
      </p:sp>
      <p:sp>
        <p:nvSpPr>
          <p:cNvPr id="10" name="9 Forma libre"/>
          <p:cNvSpPr/>
          <p:nvPr/>
        </p:nvSpPr>
        <p:spPr>
          <a:xfrm>
            <a:off x="4789488" y="1093788"/>
            <a:ext cx="954087" cy="660400"/>
          </a:xfrm>
          <a:custGeom>
            <a:avLst/>
            <a:gdLst>
              <a:gd name="connsiteX0" fmla="*/ 0 w 485775"/>
              <a:gd name="connsiteY0" fmla="*/ 0 h 338138"/>
              <a:gd name="connsiteX1" fmla="*/ 190500 w 485775"/>
              <a:gd name="connsiteY1" fmla="*/ 38100 h 338138"/>
              <a:gd name="connsiteX2" fmla="*/ 376238 w 485775"/>
              <a:gd name="connsiteY2" fmla="*/ 204788 h 338138"/>
              <a:gd name="connsiteX3" fmla="*/ 485775 w 485775"/>
              <a:gd name="connsiteY3" fmla="*/ 338138 h 338138"/>
            </a:gdLst>
            <a:ahLst/>
            <a:cxnLst>
              <a:cxn ang="0">
                <a:pos x="connsiteX0" y="connsiteY0"/>
              </a:cxn>
              <a:cxn ang="0">
                <a:pos x="connsiteX1" y="connsiteY1"/>
              </a:cxn>
              <a:cxn ang="0">
                <a:pos x="connsiteX2" y="connsiteY2"/>
              </a:cxn>
              <a:cxn ang="0">
                <a:pos x="connsiteX3" y="connsiteY3"/>
              </a:cxn>
            </a:cxnLst>
            <a:rect l="l" t="t" r="r" b="b"/>
            <a:pathLst>
              <a:path w="485775" h="338138">
                <a:moveTo>
                  <a:pt x="0" y="0"/>
                </a:moveTo>
                <a:cubicBezTo>
                  <a:pt x="63897" y="1984"/>
                  <a:pt x="127794" y="3969"/>
                  <a:pt x="190500" y="38100"/>
                </a:cubicBezTo>
                <a:cubicBezTo>
                  <a:pt x="253206" y="72231"/>
                  <a:pt x="327025" y="154782"/>
                  <a:pt x="376238" y="204788"/>
                </a:cubicBezTo>
                <a:cubicBezTo>
                  <a:pt x="425451" y="254794"/>
                  <a:pt x="455613" y="296466"/>
                  <a:pt x="485775" y="338138"/>
                </a:cubicBezTo>
              </a:path>
            </a:pathLst>
          </a:custGeom>
          <a:ln w="9525">
            <a:solidFill>
              <a:srgbClr val="FF0000"/>
            </a:solidFill>
            <a:prstDash val="sysDash"/>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s-ES_tradnl"/>
          </a:p>
        </p:txBody>
      </p:sp>
      <p:sp>
        <p:nvSpPr>
          <p:cNvPr id="12" name="11 Forma libre"/>
          <p:cNvSpPr/>
          <p:nvPr/>
        </p:nvSpPr>
        <p:spPr>
          <a:xfrm>
            <a:off x="4705350" y="1084263"/>
            <a:ext cx="2465388" cy="4922837"/>
          </a:xfrm>
          <a:custGeom>
            <a:avLst/>
            <a:gdLst>
              <a:gd name="connsiteX0" fmla="*/ 0 w 1222375"/>
              <a:gd name="connsiteY0" fmla="*/ 0 h 2552700"/>
              <a:gd name="connsiteX1" fmla="*/ 233363 w 1222375"/>
              <a:gd name="connsiteY1" fmla="*/ 33337 h 2552700"/>
              <a:gd name="connsiteX2" fmla="*/ 442913 w 1222375"/>
              <a:gd name="connsiteY2" fmla="*/ 114300 h 2552700"/>
              <a:gd name="connsiteX3" fmla="*/ 700088 w 1222375"/>
              <a:gd name="connsiteY3" fmla="*/ 280987 h 2552700"/>
              <a:gd name="connsiteX4" fmla="*/ 890588 w 1222375"/>
              <a:gd name="connsiteY4" fmla="*/ 466725 h 2552700"/>
              <a:gd name="connsiteX5" fmla="*/ 1038225 w 1222375"/>
              <a:gd name="connsiteY5" fmla="*/ 681037 h 2552700"/>
              <a:gd name="connsiteX6" fmla="*/ 1176338 w 1222375"/>
              <a:gd name="connsiteY6" fmla="*/ 995362 h 2552700"/>
              <a:gd name="connsiteX7" fmla="*/ 1219200 w 1222375"/>
              <a:gd name="connsiteY7" fmla="*/ 1357312 h 2552700"/>
              <a:gd name="connsiteX8" fmla="*/ 1195388 w 1222375"/>
              <a:gd name="connsiteY8" fmla="*/ 1609725 h 2552700"/>
              <a:gd name="connsiteX9" fmla="*/ 1104900 w 1222375"/>
              <a:gd name="connsiteY9" fmla="*/ 1862137 h 2552700"/>
              <a:gd name="connsiteX10" fmla="*/ 942975 w 1222375"/>
              <a:gd name="connsiteY10" fmla="*/ 2109787 h 2552700"/>
              <a:gd name="connsiteX11" fmla="*/ 752475 w 1222375"/>
              <a:gd name="connsiteY11" fmla="*/ 2314575 h 2552700"/>
              <a:gd name="connsiteX12" fmla="*/ 528638 w 1222375"/>
              <a:gd name="connsiteY12" fmla="*/ 2443162 h 2552700"/>
              <a:gd name="connsiteX13" fmla="*/ 338138 w 1222375"/>
              <a:gd name="connsiteY13" fmla="*/ 2519362 h 2552700"/>
              <a:gd name="connsiteX14" fmla="*/ 90488 w 1222375"/>
              <a:gd name="connsiteY14" fmla="*/ 2552700 h 2552700"/>
              <a:gd name="connsiteX0" fmla="*/ 68262 w 1290637"/>
              <a:gd name="connsiteY0" fmla="*/ 0 h 2531268"/>
              <a:gd name="connsiteX1" fmla="*/ 301625 w 1290637"/>
              <a:gd name="connsiteY1" fmla="*/ 33337 h 2531268"/>
              <a:gd name="connsiteX2" fmla="*/ 511175 w 1290637"/>
              <a:gd name="connsiteY2" fmla="*/ 114300 h 2531268"/>
              <a:gd name="connsiteX3" fmla="*/ 768350 w 1290637"/>
              <a:gd name="connsiteY3" fmla="*/ 280987 h 2531268"/>
              <a:gd name="connsiteX4" fmla="*/ 958850 w 1290637"/>
              <a:gd name="connsiteY4" fmla="*/ 466725 h 2531268"/>
              <a:gd name="connsiteX5" fmla="*/ 1106487 w 1290637"/>
              <a:gd name="connsiteY5" fmla="*/ 681037 h 2531268"/>
              <a:gd name="connsiteX6" fmla="*/ 1244600 w 1290637"/>
              <a:gd name="connsiteY6" fmla="*/ 995362 h 2531268"/>
              <a:gd name="connsiteX7" fmla="*/ 1287462 w 1290637"/>
              <a:gd name="connsiteY7" fmla="*/ 1357312 h 2531268"/>
              <a:gd name="connsiteX8" fmla="*/ 1263650 w 1290637"/>
              <a:gd name="connsiteY8" fmla="*/ 1609725 h 2531268"/>
              <a:gd name="connsiteX9" fmla="*/ 1173162 w 1290637"/>
              <a:gd name="connsiteY9" fmla="*/ 1862137 h 2531268"/>
              <a:gd name="connsiteX10" fmla="*/ 1011237 w 1290637"/>
              <a:gd name="connsiteY10" fmla="*/ 2109787 h 2531268"/>
              <a:gd name="connsiteX11" fmla="*/ 820737 w 1290637"/>
              <a:gd name="connsiteY11" fmla="*/ 2314575 h 2531268"/>
              <a:gd name="connsiteX12" fmla="*/ 596900 w 1290637"/>
              <a:gd name="connsiteY12" fmla="*/ 2443162 h 2531268"/>
              <a:gd name="connsiteX13" fmla="*/ 406400 w 1290637"/>
              <a:gd name="connsiteY13" fmla="*/ 2519362 h 2531268"/>
              <a:gd name="connsiteX14" fmla="*/ 0 w 1290637"/>
              <a:gd name="connsiteY14" fmla="*/ 2514600 h 2531268"/>
              <a:gd name="connsiteX0" fmla="*/ 68262 w 1290637"/>
              <a:gd name="connsiteY0" fmla="*/ 0 h 2514600"/>
              <a:gd name="connsiteX1" fmla="*/ 301625 w 1290637"/>
              <a:gd name="connsiteY1" fmla="*/ 33337 h 2514600"/>
              <a:gd name="connsiteX2" fmla="*/ 511175 w 1290637"/>
              <a:gd name="connsiteY2" fmla="*/ 114300 h 2514600"/>
              <a:gd name="connsiteX3" fmla="*/ 768350 w 1290637"/>
              <a:gd name="connsiteY3" fmla="*/ 280987 h 2514600"/>
              <a:gd name="connsiteX4" fmla="*/ 958850 w 1290637"/>
              <a:gd name="connsiteY4" fmla="*/ 466725 h 2514600"/>
              <a:gd name="connsiteX5" fmla="*/ 1106487 w 1290637"/>
              <a:gd name="connsiteY5" fmla="*/ 681037 h 2514600"/>
              <a:gd name="connsiteX6" fmla="*/ 1244600 w 1290637"/>
              <a:gd name="connsiteY6" fmla="*/ 995362 h 2514600"/>
              <a:gd name="connsiteX7" fmla="*/ 1287462 w 1290637"/>
              <a:gd name="connsiteY7" fmla="*/ 1357312 h 2514600"/>
              <a:gd name="connsiteX8" fmla="*/ 1263650 w 1290637"/>
              <a:gd name="connsiteY8" fmla="*/ 1609725 h 2514600"/>
              <a:gd name="connsiteX9" fmla="*/ 1173162 w 1290637"/>
              <a:gd name="connsiteY9" fmla="*/ 1862137 h 2514600"/>
              <a:gd name="connsiteX10" fmla="*/ 1011237 w 1290637"/>
              <a:gd name="connsiteY10" fmla="*/ 2109787 h 2514600"/>
              <a:gd name="connsiteX11" fmla="*/ 820737 w 1290637"/>
              <a:gd name="connsiteY11" fmla="*/ 2314575 h 2514600"/>
              <a:gd name="connsiteX12" fmla="*/ 596900 w 1290637"/>
              <a:gd name="connsiteY12" fmla="*/ 2443162 h 2514600"/>
              <a:gd name="connsiteX13" fmla="*/ 387350 w 1290637"/>
              <a:gd name="connsiteY13" fmla="*/ 2500312 h 2514600"/>
              <a:gd name="connsiteX14" fmla="*/ 0 w 1290637"/>
              <a:gd name="connsiteY14" fmla="*/ 2514600 h 2514600"/>
              <a:gd name="connsiteX0" fmla="*/ 68262 w 1290637"/>
              <a:gd name="connsiteY0" fmla="*/ 0 h 2514600"/>
              <a:gd name="connsiteX1" fmla="*/ 301625 w 1290637"/>
              <a:gd name="connsiteY1" fmla="*/ 33337 h 2514600"/>
              <a:gd name="connsiteX2" fmla="*/ 511175 w 1290637"/>
              <a:gd name="connsiteY2" fmla="*/ 114300 h 2514600"/>
              <a:gd name="connsiteX3" fmla="*/ 768350 w 1290637"/>
              <a:gd name="connsiteY3" fmla="*/ 280987 h 2514600"/>
              <a:gd name="connsiteX4" fmla="*/ 958850 w 1290637"/>
              <a:gd name="connsiteY4" fmla="*/ 466725 h 2514600"/>
              <a:gd name="connsiteX5" fmla="*/ 1106487 w 1290637"/>
              <a:gd name="connsiteY5" fmla="*/ 681037 h 2514600"/>
              <a:gd name="connsiteX6" fmla="*/ 1244600 w 1290637"/>
              <a:gd name="connsiteY6" fmla="*/ 995362 h 2514600"/>
              <a:gd name="connsiteX7" fmla="*/ 1287462 w 1290637"/>
              <a:gd name="connsiteY7" fmla="*/ 1357312 h 2514600"/>
              <a:gd name="connsiteX8" fmla="*/ 1263650 w 1290637"/>
              <a:gd name="connsiteY8" fmla="*/ 1609725 h 2514600"/>
              <a:gd name="connsiteX9" fmla="*/ 1173162 w 1290637"/>
              <a:gd name="connsiteY9" fmla="*/ 1862137 h 2514600"/>
              <a:gd name="connsiteX10" fmla="*/ 1011237 w 1290637"/>
              <a:gd name="connsiteY10" fmla="*/ 2109787 h 2514600"/>
              <a:gd name="connsiteX11" fmla="*/ 820737 w 1290637"/>
              <a:gd name="connsiteY11" fmla="*/ 2314575 h 2514600"/>
              <a:gd name="connsiteX12" fmla="*/ 596900 w 1290637"/>
              <a:gd name="connsiteY12" fmla="*/ 2443162 h 2514600"/>
              <a:gd name="connsiteX13" fmla="*/ 381000 w 1290637"/>
              <a:gd name="connsiteY13" fmla="*/ 2487612 h 2514600"/>
              <a:gd name="connsiteX14" fmla="*/ 0 w 1290637"/>
              <a:gd name="connsiteY14" fmla="*/ 2514600 h 2514600"/>
              <a:gd name="connsiteX0" fmla="*/ 68262 w 1290637"/>
              <a:gd name="connsiteY0" fmla="*/ 0 h 2518568"/>
              <a:gd name="connsiteX1" fmla="*/ 301625 w 1290637"/>
              <a:gd name="connsiteY1" fmla="*/ 33337 h 2518568"/>
              <a:gd name="connsiteX2" fmla="*/ 511175 w 1290637"/>
              <a:gd name="connsiteY2" fmla="*/ 114300 h 2518568"/>
              <a:gd name="connsiteX3" fmla="*/ 768350 w 1290637"/>
              <a:gd name="connsiteY3" fmla="*/ 280987 h 2518568"/>
              <a:gd name="connsiteX4" fmla="*/ 958850 w 1290637"/>
              <a:gd name="connsiteY4" fmla="*/ 466725 h 2518568"/>
              <a:gd name="connsiteX5" fmla="*/ 1106487 w 1290637"/>
              <a:gd name="connsiteY5" fmla="*/ 681037 h 2518568"/>
              <a:gd name="connsiteX6" fmla="*/ 1244600 w 1290637"/>
              <a:gd name="connsiteY6" fmla="*/ 995362 h 2518568"/>
              <a:gd name="connsiteX7" fmla="*/ 1287462 w 1290637"/>
              <a:gd name="connsiteY7" fmla="*/ 1357312 h 2518568"/>
              <a:gd name="connsiteX8" fmla="*/ 1263650 w 1290637"/>
              <a:gd name="connsiteY8" fmla="*/ 1609725 h 2518568"/>
              <a:gd name="connsiteX9" fmla="*/ 1173162 w 1290637"/>
              <a:gd name="connsiteY9" fmla="*/ 1862137 h 2518568"/>
              <a:gd name="connsiteX10" fmla="*/ 1011237 w 1290637"/>
              <a:gd name="connsiteY10" fmla="*/ 2109787 h 2518568"/>
              <a:gd name="connsiteX11" fmla="*/ 820737 w 1290637"/>
              <a:gd name="connsiteY11" fmla="*/ 2314575 h 2518568"/>
              <a:gd name="connsiteX12" fmla="*/ 596900 w 1290637"/>
              <a:gd name="connsiteY12" fmla="*/ 2443162 h 2518568"/>
              <a:gd name="connsiteX13" fmla="*/ 336550 w 1290637"/>
              <a:gd name="connsiteY13" fmla="*/ 2506662 h 2518568"/>
              <a:gd name="connsiteX14" fmla="*/ 0 w 1290637"/>
              <a:gd name="connsiteY14" fmla="*/ 2514600 h 2518568"/>
              <a:gd name="connsiteX0" fmla="*/ 33322 w 1255697"/>
              <a:gd name="connsiteY0" fmla="*/ 0 h 2516945"/>
              <a:gd name="connsiteX1" fmla="*/ 266685 w 1255697"/>
              <a:gd name="connsiteY1" fmla="*/ 33337 h 2516945"/>
              <a:gd name="connsiteX2" fmla="*/ 476235 w 1255697"/>
              <a:gd name="connsiteY2" fmla="*/ 114300 h 2516945"/>
              <a:gd name="connsiteX3" fmla="*/ 733410 w 1255697"/>
              <a:gd name="connsiteY3" fmla="*/ 280987 h 2516945"/>
              <a:gd name="connsiteX4" fmla="*/ 923910 w 1255697"/>
              <a:gd name="connsiteY4" fmla="*/ 466725 h 2516945"/>
              <a:gd name="connsiteX5" fmla="*/ 1071547 w 1255697"/>
              <a:gd name="connsiteY5" fmla="*/ 681037 h 2516945"/>
              <a:gd name="connsiteX6" fmla="*/ 1209660 w 1255697"/>
              <a:gd name="connsiteY6" fmla="*/ 995362 h 2516945"/>
              <a:gd name="connsiteX7" fmla="*/ 1252522 w 1255697"/>
              <a:gd name="connsiteY7" fmla="*/ 1357312 h 2516945"/>
              <a:gd name="connsiteX8" fmla="*/ 1228710 w 1255697"/>
              <a:gd name="connsiteY8" fmla="*/ 1609725 h 2516945"/>
              <a:gd name="connsiteX9" fmla="*/ 1138222 w 1255697"/>
              <a:gd name="connsiteY9" fmla="*/ 1862137 h 2516945"/>
              <a:gd name="connsiteX10" fmla="*/ 976297 w 1255697"/>
              <a:gd name="connsiteY10" fmla="*/ 2109787 h 2516945"/>
              <a:gd name="connsiteX11" fmla="*/ 785797 w 1255697"/>
              <a:gd name="connsiteY11" fmla="*/ 2314575 h 2516945"/>
              <a:gd name="connsiteX12" fmla="*/ 561960 w 1255697"/>
              <a:gd name="connsiteY12" fmla="*/ 2443162 h 2516945"/>
              <a:gd name="connsiteX13" fmla="*/ 301610 w 1255697"/>
              <a:gd name="connsiteY13" fmla="*/ 2506662 h 2516945"/>
              <a:gd name="connsiteX14" fmla="*/ 0 w 1255697"/>
              <a:gd name="connsiteY14" fmla="*/ 2504862 h 2516945"/>
              <a:gd name="connsiteX0" fmla="*/ 33322 w 1255697"/>
              <a:gd name="connsiteY0" fmla="*/ 0 h 2516945"/>
              <a:gd name="connsiteX1" fmla="*/ 266685 w 1255697"/>
              <a:gd name="connsiteY1" fmla="*/ 33337 h 2516945"/>
              <a:gd name="connsiteX2" fmla="*/ 476235 w 1255697"/>
              <a:gd name="connsiteY2" fmla="*/ 114300 h 2516945"/>
              <a:gd name="connsiteX3" fmla="*/ 733410 w 1255697"/>
              <a:gd name="connsiteY3" fmla="*/ 280987 h 2516945"/>
              <a:gd name="connsiteX4" fmla="*/ 923910 w 1255697"/>
              <a:gd name="connsiteY4" fmla="*/ 466725 h 2516945"/>
              <a:gd name="connsiteX5" fmla="*/ 1071547 w 1255697"/>
              <a:gd name="connsiteY5" fmla="*/ 681037 h 2516945"/>
              <a:gd name="connsiteX6" fmla="*/ 1209660 w 1255697"/>
              <a:gd name="connsiteY6" fmla="*/ 995362 h 2516945"/>
              <a:gd name="connsiteX7" fmla="*/ 1252522 w 1255697"/>
              <a:gd name="connsiteY7" fmla="*/ 1357312 h 2516945"/>
              <a:gd name="connsiteX8" fmla="*/ 1228710 w 1255697"/>
              <a:gd name="connsiteY8" fmla="*/ 1609725 h 2516945"/>
              <a:gd name="connsiteX9" fmla="*/ 1138222 w 1255697"/>
              <a:gd name="connsiteY9" fmla="*/ 1862137 h 2516945"/>
              <a:gd name="connsiteX10" fmla="*/ 976297 w 1255697"/>
              <a:gd name="connsiteY10" fmla="*/ 2109787 h 2516945"/>
              <a:gd name="connsiteX11" fmla="*/ 785797 w 1255697"/>
              <a:gd name="connsiteY11" fmla="*/ 2314575 h 2516945"/>
              <a:gd name="connsiteX12" fmla="*/ 561960 w 1255697"/>
              <a:gd name="connsiteY12" fmla="*/ 2443162 h 2516945"/>
              <a:gd name="connsiteX13" fmla="*/ 301610 w 1255697"/>
              <a:gd name="connsiteY13" fmla="*/ 2506662 h 2516945"/>
              <a:gd name="connsiteX14" fmla="*/ 0 w 1255697"/>
              <a:gd name="connsiteY14" fmla="*/ 2504862 h 2516945"/>
              <a:gd name="connsiteX0" fmla="*/ 33322 w 1255697"/>
              <a:gd name="connsiteY0" fmla="*/ 0 h 2516945"/>
              <a:gd name="connsiteX1" fmla="*/ 266685 w 1255697"/>
              <a:gd name="connsiteY1" fmla="*/ 33337 h 2516945"/>
              <a:gd name="connsiteX2" fmla="*/ 476235 w 1255697"/>
              <a:gd name="connsiteY2" fmla="*/ 114300 h 2516945"/>
              <a:gd name="connsiteX3" fmla="*/ 733410 w 1255697"/>
              <a:gd name="connsiteY3" fmla="*/ 280987 h 2516945"/>
              <a:gd name="connsiteX4" fmla="*/ 923910 w 1255697"/>
              <a:gd name="connsiteY4" fmla="*/ 466725 h 2516945"/>
              <a:gd name="connsiteX5" fmla="*/ 1071547 w 1255697"/>
              <a:gd name="connsiteY5" fmla="*/ 681037 h 2516945"/>
              <a:gd name="connsiteX6" fmla="*/ 1209660 w 1255697"/>
              <a:gd name="connsiteY6" fmla="*/ 995362 h 2516945"/>
              <a:gd name="connsiteX7" fmla="*/ 1252522 w 1255697"/>
              <a:gd name="connsiteY7" fmla="*/ 1357312 h 2516945"/>
              <a:gd name="connsiteX8" fmla="*/ 1228710 w 1255697"/>
              <a:gd name="connsiteY8" fmla="*/ 1609725 h 2516945"/>
              <a:gd name="connsiteX9" fmla="*/ 1138222 w 1255697"/>
              <a:gd name="connsiteY9" fmla="*/ 1862137 h 2516945"/>
              <a:gd name="connsiteX10" fmla="*/ 976297 w 1255697"/>
              <a:gd name="connsiteY10" fmla="*/ 2109787 h 2516945"/>
              <a:gd name="connsiteX11" fmla="*/ 785797 w 1255697"/>
              <a:gd name="connsiteY11" fmla="*/ 2314575 h 2516945"/>
              <a:gd name="connsiteX12" fmla="*/ 561960 w 1255697"/>
              <a:gd name="connsiteY12" fmla="*/ 2443162 h 2516945"/>
              <a:gd name="connsiteX13" fmla="*/ 301610 w 1255697"/>
              <a:gd name="connsiteY13" fmla="*/ 2506662 h 2516945"/>
              <a:gd name="connsiteX14" fmla="*/ 0 w 1255697"/>
              <a:gd name="connsiteY14" fmla="*/ 2504862 h 2516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55697" h="2516945">
                <a:moveTo>
                  <a:pt x="33322" y="0"/>
                </a:moveTo>
                <a:cubicBezTo>
                  <a:pt x="113094" y="7143"/>
                  <a:pt x="192866" y="14287"/>
                  <a:pt x="266685" y="33337"/>
                </a:cubicBezTo>
                <a:cubicBezTo>
                  <a:pt x="340504" y="52387"/>
                  <a:pt x="398448" y="73025"/>
                  <a:pt x="476235" y="114300"/>
                </a:cubicBezTo>
                <a:cubicBezTo>
                  <a:pt x="554022" y="155575"/>
                  <a:pt x="658798" y="222250"/>
                  <a:pt x="733410" y="280987"/>
                </a:cubicBezTo>
                <a:cubicBezTo>
                  <a:pt x="808023" y="339725"/>
                  <a:pt x="867554" y="400050"/>
                  <a:pt x="923910" y="466725"/>
                </a:cubicBezTo>
                <a:cubicBezTo>
                  <a:pt x="980266" y="533400"/>
                  <a:pt x="1023922" y="592931"/>
                  <a:pt x="1071547" y="681037"/>
                </a:cubicBezTo>
                <a:cubicBezTo>
                  <a:pt x="1119172" y="769143"/>
                  <a:pt x="1179498" y="882650"/>
                  <a:pt x="1209660" y="995362"/>
                </a:cubicBezTo>
                <a:cubicBezTo>
                  <a:pt x="1239822" y="1108074"/>
                  <a:pt x="1249347" y="1254918"/>
                  <a:pt x="1252522" y="1357312"/>
                </a:cubicBezTo>
                <a:cubicBezTo>
                  <a:pt x="1255697" y="1459706"/>
                  <a:pt x="1247760" y="1525588"/>
                  <a:pt x="1228710" y="1609725"/>
                </a:cubicBezTo>
                <a:cubicBezTo>
                  <a:pt x="1209660" y="1693862"/>
                  <a:pt x="1180291" y="1778793"/>
                  <a:pt x="1138222" y="1862137"/>
                </a:cubicBezTo>
                <a:cubicBezTo>
                  <a:pt x="1096153" y="1945481"/>
                  <a:pt x="1035034" y="2034381"/>
                  <a:pt x="976297" y="2109787"/>
                </a:cubicBezTo>
                <a:cubicBezTo>
                  <a:pt x="917560" y="2185193"/>
                  <a:pt x="854853" y="2259013"/>
                  <a:pt x="785797" y="2314575"/>
                </a:cubicBezTo>
                <a:cubicBezTo>
                  <a:pt x="716741" y="2370138"/>
                  <a:pt x="642658" y="2411148"/>
                  <a:pt x="561960" y="2443162"/>
                </a:cubicBezTo>
                <a:cubicBezTo>
                  <a:pt x="481262" y="2475177"/>
                  <a:pt x="395270" y="2496379"/>
                  <a:pt x="301610" y="2506662"/>
                </a:cubicBezTo>
                <a:cubicBezTo>
                  <a:pt x="207950" y="2516945"/>
                  <a:pt x="87312" y="2512903"/>
                  <a:pt x="0" y="2504862"/>
                </a:cubicBezTo>
              </a:path>
            </a:pathLst>
          </a:custGeom>
          <a:ln w="9525">
            <a:solidFill>
              <a:srgbClr val="FF0000"/>
            </a:solidFill>
            <a:prstDash val="sysDash"/>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s-ES_tradnl"/>
          </a:p>
        </p:txBody>
      </p:sp>
      <p:sp>
        <p:nvSpPr>
          <p:cNvPr id="14" name="13 Triángulo isósceles"/>
          <p:cNvSpPr/>
          <p:nvPr/>
        </p:nvSpPr>
        <p:spPr>
          <a:xfrm>
            <a:off x="4695825" y="1093788"/>
            <a:ext cx="212725" cy="422275"/>
          </a:xfrm>
          <a:prstGeom prst="triangle">
            <a:avLst/>
          </a:prstGeom>
          <a:solidFill>
            <a:srgbClr val="6B4723"/>
          </a:solidFill>
          <a:ln>
            <a:solidFill>
              <a:srgbClr val="6B472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_tradnl"/>
          </a:p>
        </p:txBody>
      </p:sp>
      <p:sp>
        <p:nvSpPr>
          <p:cNvPr id="18" name="17 Elipse"/>
          <p:cNvSpPr/>
          <p:nvPr/>
        </p:nvSpPr>
        <p:spPr>
          <a:xfrm>
            <a:off x="2060575" y="1087438"/>
            <a:ext cx="5375275" cy="5376862"/>
          </a:xfrm>
          <a:prstGeom prst="ellipse">
            <a:avLst/>
          </a:prstGeom>
          <a:noFill/>
          <a:ln w="952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_tradnl"/>
          </a:p>
        </p:txBody>
      </p:sp>
      <p:sp>
        <p:nvSpPr>
          <p:cNvPr id="30729" name="2 CuadroTexto"/>
          <p:cNvSpPr txBox="1">
            <a:spLocks noChangeArrowheads="1"/>
          </p:cNvSpPr>
          <p:nvPr/>
        </p:nvSpPr>
        <p:spPr bwMode="auto">
          <a:xfrm>
            <a:off x="0" y="0"/>
            <a:ext cx="9144000" cy="461963"/>
          </a:xfrm>
          <a:prstGeom prst="rect">
            <a:avLst/>
          </a:prstGeom>
          <a:solidFill>
            <a:srgbClr val="002060"/>
          </a:solidFill>
          <a:ln w="9525">
            <a:noFill/>
            <a:miter lim="800000"/>
            <a:headEnd/>
            <a:tailEnd/>
          </a:ln>
        </p:spPr>
        <p:txBody>
          <a:bodyPr>
            <a:spAutoFit/>
          </a:bodyPr>
          <a:lstStyle/>
          <a:p>
            <a:pPr algn="ctr"/>
            <a:r>
              <a:rPr lang="es-ES_tradnl" sz="2400" b="1">
                <a:solidFill>
                  <a:schemeClr val="bg1"/>
                </a:solidFill>
                <a:latin typeface="Calibri" pitchFamily="34" charset="0"/>
              </a:rPr>
              <a:t>Dinamización de la ilustración realizada por Newton.</a:t>
            </a:r>
          </a:p>
        </p:txBody>
      </p:sp>
      <p:sp>
        <p:nvSpPr>
          <p:cNvPr id="21" name="20 Elipse"/>
          <p:cNvSpPr/>
          <p:nvPr/>
        </p:nvSpPr>
        <p:spPr>
          <a:xfrm>
            <a:off x="6038850" y="1833563"/>
            <a:ext cx="46038" cy="46037"/>
          </a:xfrm>
          <a:prstGeom prst="ellipse">
            <a:avLst/>
          </a:prstGeom>
          <a:solidFill>
            <a:srgbClr val="C9C9C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_tradnl"/>
          </a:p>
        </p:txBody>
      </p:sp>
      <p:sp>
        <p:nvSpPr>
          <p:cNvPr id="22" name="21 Elipse"/>
          <p:cNvSpPr/>
          <p:nvPr/>
        </p:nvSpPr>
        <p:spPr>
          <a:xfrm>
            <a:off x="6330950" y="2112963"/>
            <a:ext cx="46038" cy="44450"/>
          </a:xfrm>
          <a:prstGeom prst="ellipse">
            <a:avLst/>
          </a:prstGeom>
          <a:solidFill>
            <a:srgbClr val="C9C9C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_tradnl"/>
          </a:p>
        </p:txBody>
      </p:sp>
      <p:sp>
        <p:nvSpPr>
          <p:cNvPr id="23" name="22 Elipse"/>
          <p:cNvSpPr/>
          <p:nvPr/>
        </p:nvSpPr>
        <p:spPr>
          <a:xfrm>
            <a:off x="6405563" y="2181225"/>
            <a:ext cx="46037" cy="46038"/>
          </a:xfrm>
          <a:prstGeom prst="ellipse">
            <a:avLst/>
          </a:prstGeom>
          <a:solidFill>
            <a:srgbClr val="CBCBC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_tradnl"/>
          </a:p>
        </p:txBody>
      </p:sp>
      <p:sp>
        <p:nvSpPr>
          <p:cNvPr id="24" name="23 Elipse"/>
          <p:cNvSpPr/>
          <p:nvPr/>
        </p:nvSpPr>
        <p:spPr>
          <a:xfrm>
            <a:off x="5600700" y="1630363"/>
            <a:ext cx="46038" cy="46037"/>
          </a:xfrm>
          <a:prstGeom prst="ellipse">
            <a:avLst/>
          </a:prstGeom>
          <a:solidFill>
            <a:srgbClr val="C9C9C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_tradnl"/>
          </a:p>
        </p:txBody>
      </p:sp>
      <p:sp>
        <p:nvSpPr>
          <p:cNvPr id="11" name="10 Forma libre"/>
          <p:cNvSpPr/>
          <p:nvPr/>
        </p:nvSpPr>
        <p:spPr>
          <a:xfrm>
            <a:off x="4779963" y="1084263"/>
            <a:ext cx="1766887" cy="1303337"/>
          </a:xfrm>
          <a:custGeom>
            <a:avLst/>
            <a:gdLst>
              <a:gd name="connsiteX0" fmla="*/ 0 w 900112"/>
              <a:gd name="connsiteY0" fmla="*/ 0 h 666750"/>
              <a:gd name="connsiteX1" fmla="*/ 190500 w 900112"/>
              <a:gd name="connsiteY1" fmla="*/ 28575 h 666750"/>
              <a:gd name="connsiteX2" fmla="*/ 381000 w 900112"/>
              <a:gd name="connsiteY2" fmla="*/ 138112 h 666750"/>
              <a:gd name="connsiteX3" fmla="*/ 576262 w 900112"/>
              <a:gd name="connsiteY3" fmla="*/ 271462 h 666750"/>
              <a:gd name="connsiteX4" fmla="*/ 776287 w 900112"/>
              <a:gd name="connsiteY4" fmla="*/ 485775 h 666750"/>
              <a:gd name="connsiteX5" fmla="*/ 900112 w 900112"/>
              <a:gd name="connsiteY5" fmla="*/ 666750 h 666750"/>
              <a:gd name="connsiteX0" fmla="*/ 0 w 900112"/>
              <a:gd name="connsiteY0" fmla="*/ 0 h 666750"/>
              <a:gd name="connsiteX1" fmla="*/ 190500 w 900112"/>
              <a:gd name="connsiteY1" fmla="*/ 28575 h 666750"/>
              <a:gd name="connsiteX2" fmla="*/ 384882 w 900112"/>
              <a:gd name="connsiteY2" fmla="*/ 126426 h 666750"/>
              <a:gd name="connsiteX3" fmla="*/ 576262 w 900112"/>
              <a:gd name="connsiteY3" fmla="*/ 271462 h 666750"/>
              <a:gd name="connsiteX4" fmla="*/ 776287 w 900112"/>
              <a:gd name="connsiteY4" fmla="*/ 485775 h 666750"/>
              <a:gd name="connsiteX5" fmla="*/ 900112 w 900112"/>
              <a:gd name="connsiteY5" fmla="*/ 666750 h 66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0112" h="666750">
                <a:moveTo>
                  <a:pt x="0" y="0"/>
                </a:moveTo>
                <a:cubicBezTo>
                  <a:pt x="63500" y="2778"/>
                  <a:pt x="126353" y="7504"/>
                  <a:pt x="190500" y="28575"/>
                </a:cubicBezTo>
                <a:cubicBezTo>
                  <a:pt x="254647" y="49646"/>
                  <a:pt x="320588" y="85945"/>
                  <a:pt x="384882" y="126426"/>
                </a:cubicBezTo>
                <a:cubicBezTo>
                  <a:pt x="449176" y="166907"/>
                  <a:pt x="511028" y="211571"/>
                  <a:pt x="576262" y="271462"/>
                </a:cubicBezTo>
                <a:cubicBezTo>
                  <a:pt x="641496" y="331354"/>
                  <a:pt x="722312" y="419894"/>
                  <a:pt x="776287" y="485775"/>
                </a:cubicBezTo>
                <a:cubicBezTo>
                  <a:pt x="830262" y="551656"/>
                  <a:pt x="865187" y="609203"/>
                  <a:pt x="900112" y="666750"/>
                </a:cubicBezTo>
              </a:path>
            </a:pathLst>
          </a:custGeom>
          <a:ln w="9525">
            <a:solidFill>
              <a:srgbClr val="FF0000"/>
            </a:solidFill>
            <a:prstDash val="sysDash"/>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s-ES_tradnl"/>
          </a:p>
        </p:txBody>
      </p:sp>
      <p:sp>
        <p:nvSpPr>
          <p:cNvPr id="17" name="16 Elipse"/>
          <p:cNvSpPr/>
          <p:nvPr/>
        </p:nvSpPr>
        <p:spPr>
          <a:xfrm>
            <a:off x="4745038" y="1003300"/>
            <a:ext cx="114300" cy="1143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_tradnl"/>
          </a:p>
        </p:txBody>
      </p:sp>
      <p:sp>
        <p:nvSpPr>
          <p:cNvPr id="19" name="18 Elipse"/>
          <p:cNvSpPr/>
          <p:nvPr/>
        </p:nvSpPr>
        <p:spPr>
          <a:xfrm>
            <a:off x="4749800" y="998538"/>
            <a:ext cx="114300" cy="1143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_tradnl"/>
          </a:p>
        </p:txBody>
      </p:sp>
      <p:sp>
        <p:nvSpPr>
          <p:cNvPr id="13" name="12 Elipse"/>
          <p:cNvSpPr/>
          <p:nvPr/>
        </p:nvSpPr>
        <p:spPr>
          <a:xfrm>
            <a:off x="4749800" y="998538"/>
            <a:ext cx="114300" cy="1143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_tradnl"/>
          </a:p>
        </p:txBody>
      </p:sp>
      <p:sp>
        <p:nvSpPr>
          <p:cNvPr id="15" name="14 Elipse"/>
          <p:cNvSpPr/>
          <p:nvPr/>
        </p:nvSpPr>
        <p:spPr>
          <a:xfrm>
            <a:off x="4745038" y="998538"/>
            <a:ext cx="114300" cy="1143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_tradnl"/>
          </a:p>
        </p:txBody>
      </p:sp>
      <p:sp>
        <p:nvSpPr>
          <p:cNvPr id="16" name="15 Elipse"/>
          <p:cNvSpPr/>
          <p:nvPr/>
        </p:nvSpPr>
        <p:spPr>
          <a:xfrm>
            <a:off x="4745038" y="993775"/>
            <a:ext cx="114300" cy="1143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_tradnl"/>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0" presetClass="path" presetSubtype="0" fill="hold" grpId="0" nodeType="clickEffect">
                                  <p:stCondLst>
                                    <p:cond delay="0"/>
                                  </p:stCondLst>
                                  <p:childTnLst>
                                    <p:animMotion origin="layout" path="M -7.22222E-6 6.66667E-6 C 0.00763 0.00255 0.01527 0.0051 0.02135 0.00973 C 0.02742 0.01436 0.03281 0.022 0.03697 0.02848 C 0.04114 0.03496 0.0434 0.04167 0.04687 0.04931 C 0.05034 0.05695 0.05399 0.06598 0.05781 0.07501 " pathEditMode="relative" ptsTypes="aaaaA">
                                      <p:cBhvr>
                                        <p:cTn id="10" dur="1000" fill="hold"/>
                                        <p:tgtEl>
                                          <p:spTgt spid="19"/>
                                        </p:tgtEl>
                                        <p:attrNameLst>
                                          <p:attrName>ppt_x</p:attrName>
                                          <p:attrName>ppt_y</p:attrName>
                                        </p:attrNameLst>
                                      </p:cBhvr>
                                    </p:animMotion>
                                  </p:childTnLst>
                                </p:cTn>
                              </p:par>
                            </p:childTnLst>
                          </p:cTn>
                        </p:par>
                        <p:par>
                          <p:cTn id="11" fill="hold">
                            <p:stCondLst>
                              <p:cond delay="1000"/>
                            </p:stCondLst>
                            <p:childTnLst>
                              <p:par>
                                <p:cTn id="12" presetID="1" presetClass="entr" presetSubtype="0" fill="hold" nodeType="afterEffect">
                                  <p:stCondLst>
                                    <p:cond delay="0"/>
                                  </p:stCondLst>
                                  <p:childTnLst>
                                    <p:set>
                                      <p:cBhvr>
                                        <p:cTn id="13" dur="1" fill="hold">
                                          <p:stCondLst>
                                            <p:cond delay="0"/>
                                          </p:stCondLst>
                                        </p:cTn>
                                        <p:tgtEl>
                                          <p:spTgt spid="9"/>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0" presetClass="path" presetSubtype="0" accel="50000" decel="50000" fill="hold" grpId="1" nodeType="clickEffect">
                                  <p:stCondLst>
                                    <p:cond delay="0"/>
                                  </p:stCondLst>
                                  <p:childTnLst>
                                    <p:animMotion origin="layout" path="M 0 0 C 0.01407 0.00371 0.02813 0.00764 0.04011 0.01667 C 0.05209 0.0257 0.06424 0.04422 0.0724 0.05486 C 0.08056 0.06551 0.08438 0.07246 0.08907 0.07986 C 0.09375 0.08727 0.09705 0.09329 0.10052 0.09931 " pathEditMode="relative" ptsTypes="aaaaA">
                                      <p:cBhvr>
                                        <p:cTn id="21" dur="2000" fill="hold"/>
                                        <p:tgtEl>
                                          <p:spTgt spid="13"/>
                                        </p:tgtEl>
                                        <p:attrNameLst>
                                          <p:attrName>ppt_x</p:attrName>
                                          <p:attrName>ppt_y</p:attrName>
                                        </p:attrNameLst>
                                      </p:cBhvr>
                                    </p:animMotion>
                                  </p:childTnLst>
                                </p:cTn>
                              </p:par>
                            </p:childTnLst>
                          </p:cTn>
                        </p:par>
                        <p:par>
                          <p:cTn id="22" fill="hold">
                            <p:stCondLst>
                              <p:cond delay="2000"/>
                            </p:stCondLst>
                            <p:childTnLst>
                              <p:par>
                                <p:cTn id="23" presetID="1" presetClass="entr" presetSubtype="0" fill="hold" nodeType="after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0" presetClass="path" presetSubtype="0" fill="hold" grpId="1" nodeType="clickEffect">
                                  <p:stCondLst>
                                    <p:cond delay="0"/>
                                  </p:stCondLst>
                                  <p:childTnLst>
                                    <p:animMotion origin="layout" path="M 0 0 C 0.01893 0.00625 0.03802 0.01273 0.05261 0.02084 C 0.06719 0.02894 0.07622 0.03912 0.0875 0.04931 C 0.09879 0.05949 0.10938 0.06922 0.12032 0.08264 C 0.13125 0.09607 0.1441 0.11505 0.15365 0.12917 C 0.1632 0.14329 0.17101 0.15602 0.17709 0.16736 C 0.18316 0.17871 0.18681 0.18797 0.19063 0.19722 " pathEditMode="relative" ptsTypes="aaaaaaA">
                                      <p:cBhvr>
                                        <p:cTn id="32" dur="2000" fill="hold"/>
                                        <p:tgtEl>
                                          <p:spTgt spid="15"/>
                                        </p:tgtEl>
                                        <p:attrNameLst>
                                          <p:attrName>ppt_x</p:attrName>
                                          <p:attrName>ppt_y</p:attrName>
                                        </p:attrNameLst>
                                      </p:cBhvr>
                                    </p:animMotion>
                                  </p:childTnLst>
                                </p:cTn>
                              </p:par>
                            </p:childTnLst>
                          </p:cTn>
                        </p:par>
                        <p:par>
                          <p:cTn id="33" fill="hold">
                            <p:stCondLst>
                              <p:cond delay="2000"/>
                            </p:stCondLst>
                            <p:childTnLst>
                              <p:par>
                                <p:cTn id="34" presetID="1" presetClass="entr" presetSubtype="0" fill="hold" nodeType="afterEffect">
                                  <p:stCondLst>
                                    <p:cond delay="0"/>
                                  </p:stCondLst>
                                  <p:childTnLst>
                                    <p:set>
                                      <p:cBhvr>
                                        <p:cTn id="35" dur="1" fill="hold">
                                          <p:stCondLst>
                                            <p:cond delay="0"/>
                                          </p:stCondLst>
                                        </p:cTn>
                                        <p:tgtEl>
                                          <p:spTgt spid="11"/>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0" presetClass="path" presetSubtype="0" fill="hold" grpId="1" nodeType="clickEffect">
                                  <p:stCondLst>
                                    <p:cond delay="0"/>
                                  </p:stCondLst>
                                  <p:childTnLst>
                                    <p:animMotion origin="layout" path="M 0 0 C 0.03455 0.01088 0.0691 0.02199 0.09809 0.0412 C 0.12708 0.06041 0.15261 0.08727 0.17361 0.11504 C 0.19462 0.14282 0.21198 0.17916 0.22448 0.20833 C 0.23698 0.2375 0.2434 0.26227 0.24896 0.28958 C 0.25451 0.3169 0.25747 0.34352 0.25816 0.37199 C 0.25886 0.40046 0.25747 0.43287 0.25365 0.46065 C 0.24983 0.48842 0.24375 0.51412 0.23542 0.53819 C 0.22708 0.56227 0.21545 0.58449 0.20365 0.60486 C 0.19184 0.62523 0.17708 0.64583 0.16441 0.66065 C 0.15174 0.67546 0.14063 0.68541 0.12726 0.69444 C 0.11389 0.70347 0.1 0.71018 0.08455 0.71504 C 0.0691 0.71991 0.05 0.72291 0.03455 0.72361 C 0.0191 0.7243 0.00538 0.72199 -0.00833 0.71991 " pathEditMode="relative" ptsTypes="aaaaaaaaaaaaaA">
                                      <p:cBhvr>
                                        <p:cTn id="43" dur="3000" fill="hold"/>
                                        <p:tgtEl>
                                          <p:spTgt spid="16"/>
                                        </p:tgtEl>
                                        <p:attrNameLst>
                                          <p:attrName>ppt_x</p:attrName>
                                          <p:attrName>ppt_y</p:attrName>
                                        </p:attrNameLst>
                                      </p:cBhvr>
                                    </p:animMotion>
                                  </p:childTnLst>
                                </p:cTn>
                              </p:par>
                            </p:childTnLst>
                          </p:cTn>
                        </p:par>
                        <p:par>
                          <p:cTn id="44" fill="hold">
                            <p:stCondLst>
                              <p:cond delay="3000"/>
                            </p:stCondLst>
                            <p:childTnLst>
                              <p:par>
                                <p:cTn id="45" presetID="1" presetClass="entr" presetSubtype="0" fill="hold" nodeType="afterEffect">
                                  <p:stCondLst>
                                    <p:cond delay="0"/>
                                  </p:stCondLst>
                                  <p:childTnLst>
                                    <p:set>
                                      <p:cBhvr>
                                        <p:cTn id="46" dur="1" fill="hold">
                                          <p:stCondLst>
                                            <p:cond delay="0"/>
                                          </p:stCondLst>
                                        </p:cTn>
                                        <p:tgtEl>
                                          <p:spTgt spid="1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1" nodeType="clickEffect">
                                  <p:stCondLst>
                                    <p:cond delay="0"/>
                                  </p:stCondLst>
                                  <p:childTnLst>
                                    <p:set>
                                      <p:cBhvr>
                                        <p:cTn id="50" dur="1" fill="hold">
                                          <p:stCondLst>
                                            <p:cond delay="0"/>
                                          </p:stCondLst>
                                        </p:cTn>
                                        <p:tgtEl>
                                          <p:spTgt spid="1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0" presetClass="path" presetSubtype="0" repeatCount="indefinite" fill="hold" grpId="0" nodeType="clickEffect">
                                  <p:stCondLst>
                                    <p:cond delay="0"/>
                                  </p:stCondLst>
                                  <p:childTnLst>
                                    <p:animMotion origin="layout" path="M -4.72222E-6 1.07333E-6 C 0.02744 0.00185 0.0665 0.00624 0.09896 0.02359 C 0.13143 0.04071 0.16928 0.0724 0.19532 0.10294 C 0.22136 0.13347 0.2415 0.17303 0.25643 0.20611 C 0.27119 0.23872 0.27882 0.26047 0.2849 0.29979 C 0.29063 0.33958 0.29532 0.39833 0.2915 0.44321 C 0.2882 0.48785 0.27935 0.52903 0.26424 0.56766 C 0.24948 0.60652 0.22553 0.64562 0.20209 0.67638 C 0.17848 0.70622 0.15087 0.73097 0.12327 0.74809 C 0.09566 0.7659 0.06893 0.77862 0.03664 0.78256 C 0.004 0.78718 -0.04149 0.78209 -0.07222 0.77377 C -0.1026 0.76475 -0.12378 0.74809 -0.1467 0.73213 C -0.16944 0.71594 -0.1901 0.69882 -0.20763 0.67638 C -0.22534 0.65348 -0.23871 0.62965 -0.25243 0.59658 C -0.26579 0.56373 -0.28246 0.52302 -0.28906 0.47721 C -0.29531 0.43187 -0.29722 0.37219 -0.29045 0.32153 C -0.2835 0.27157 -0.26354 0.21235 -0.24704 0.17534 C -0.23055 0.1381 -0.20954 0.12052 -0.19149 0.09947 C -0.17309 0.07842 -0.15833 0.06153 -0.13697 0.04696 C -0.11614 0.03238 -0.08836 0.02036 -0.0651 0.01249 C -0.04218 0.00509 -0.02743 -0.00139 -4.72222E-6 1.07333E-6 Z " pathEditMode="relative" rAng="0" ptsTypes="aaaaaaaaaaaaaaaaaaaaa">
                                      <p:cBhvr>
                                        <p:cTn id="54" dur="5000" fill="hold"/>
                                        <p:tgtEl>
                                          <p:spTgt spid="17"/>
                                        </p:tgtEl>
                                        <p:attrNameLst>
                                          <p:attrName>ppt_x</p:attrName>
                                          <p:attrName>ppt_y</p:attrName>
                                        </p:attrNameLst>
                                      </p:cBhvr>
                                      <p:rCtr x="-1" y="393"/>
                                    </p:animMotion>
                                  </p:childTnLst>
                                </p:cTn>
                              </p:par>
                            </p:childTnLst>
                          </p:cTn>
                        </p:par>
                        <p:par>
                          <p:cTn id="55" fill="hold">
                            <p:stCondLst>
                              <p:cond delay="5000"/>
                            </p:stCondLst>
                            <p:childTnLst>
                              <p:par>
                                <p:cTn id="56" presetID="10" presetClass="entr" presetSubtype="0" fill="hold" grpId="0" nodeType="afterEffect">
                                  <p:stCondLst>
                                    <p:cond delay="0"/>
                                  </p:stCondLst>
                                  <p:childTnLst>
                                    <p:set>
                                      <p:cBhvr>
                                        <p:cTn id="57" dur="1" fill="hold">
                                          <p:stCondLst>
                                            <p:cond delay="0"/>
                                          </p:stCondLst>
                                        </p:cTn>
                                        <p:tgtEl>
                                          <p:spTgt spid="18"/>
                                        </p:tgtEl>
                                        <p:attrNameLst>
                                          <p:attrName>style.visibility</p:attrName>
                                        </p:attrNameLst>
                                      </p:cBhvr>
                                      <p:to>
                                        <p:strVal val="visible"/>
                                      </p:to>
                                    </p:set>
                                    <p:animEffect transition="in" filter="fade">
                                      <p:cBhvr>
                                        <p:cTn id="58"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7" grpId="0" animBg="1"/>
      <p:bldP spid="17" grpId="1" animBg="1"/>
      <p:bldP spid="19" grpId="0" animBg="1"/>
      <p:bldP spid="19" grpId="1" animBg="1"/>
      <p:bldP spid="13" grpId="0" animBg="1"/>
      <p:bldP spid="13" grpId="1" animBg="1"/>
      <p:bldP spid="15" grpId="0" animBg="1"/>
      <p:bldP spid="15" grpId="1" animBg="1"/>
      <p:bldP spid="16" grpId="0" animBg="1"/>
      <p:bldP spid="16" grpId="1" animBg="1"/>
    </p:bld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80898" name="Text Box 2"/>
          <p:cNvSpPr txBox="1">
            <a:spLocks noChangeArrowheads="1"/>
          </p:cNvSpPr>
          <p:nvPr/>
        </p:nvSpPr>
        <p:spPr bwMode="auto">
          <a:xfrm>
            <a:off x="3048000" y="2487613"/>
            <a:ext cx="2949575" cy="1555750"/>
          </a:xfrm>
          <a:prstGeom prst="rect">
            <a:avLst/>
          </a:prstGeom>
          <a:noFill/>
          <a:ln w="9525">
            <a:noFill/>
            <a:miter lim="800000"/>
            <a:headEnd/>
            <a:tailEnd/>
          </a:ln>
        </p:spPr>
        <p:txBody>
          <a:bodyPr>
            <a:spAutoFit/>
          </a:bodyPr>
          <a:lstStyle/>
          <a:p>
            <a:pPr>
              <a:spcBef>
                <a:spcPct val="50000"/>
              </a:spcBef>
            </a:pPr>
            <a:r>
              <a:rPr lang="es-ES" sz="9600" b="1">
                <a:solidFill>
                  <a:srgbClr val="FFFFFF"/>
                </a:solidFill>
                <a:latin typeface="Times New Roman" pitchFamily="18" charset="0"/>
              </a:rPr>
              <a:t>F I N</a:t>
            </a:r>
          </a:p>
        </p:txBody>
      </p:sp>
      <p:sp>
        <p:nvSpPr>
          <p:cNvPr id="80899" name="Text Box 3"/>
          <p:cNvSpPr txBox="1">
            <a:spLocks noChangeArrowheads="1"/>
          </p:cNvSpPr>
          <p:nvPr/>
        </p:nvSpPr>
        <p:spPr bwMode="auto">
          <a:xfrm>
            <a:off x="0" y="6521450"/>
            <a:ext cx="9144000" cy="336550"/>
          </a:xfrm>
          <a:prstGeom prst="rect">
            <a:avLst/>
          </a:prstGeom>
          <a:solidFill>
            <a:srgbClr val="990099"/>
          </a:solidFill>
          <a:ln w="76200">
            <a:noFill/>
            <a:miter lim="800000"/>
            <a:headEnd/>
            <a:tailEnd/>
          </a:ln>
        </p:spPr>
        <p:txBody>
          <a:bodyPr>
            <a:spAutoFit/>
          </a:bodyPr>
          <a:lstStyle/>
          <a:p>
            <a:pPr algn="ctr">
              <a:spcBef>
                <a:spcPct val="50000"/>
              </a:spcBef>
            </a:pPr>
            <a:r>
              <a:rPr lang="es-ES" sz="1600">
                <a:solidFill>
                  <a:srgbClr val="FFFFFF"/>
                </a:solidFill>
                <a:latin typeface="Times New Roman" pitchFamily="18" charset="0"/>
              </a:rPr>
              <a:t>Julio V. Santos Benito    </a:t>
            </a:r>
            <a:r>
              <a:rPr lang="es-ES" sz="1200">
                <a:solidFill>
                  <a:srgbClr val="FF3300"/>
                </a:solidFill>
                <a:latin typeface="Times New Roman" pitchFamily="18" charset="0"/>
                <a:hlinkClick r:id="rId2"/>
              </a:rPr>
              <a:t>jsb@ua.es</a:t>
            </a:r>
            <a:r>
              <a:rPr lang="es-ES" sz="1200">
                <a:solidFill>
                  <a:srgbClr val="FF3300"/>
                </a:solidFill>
                <a:latin typeface="Times New Roman" pitchFamily="18" charset="0"/>
              </a:rPr>
              <a:t>     </a:t>
            </a:r>
            <a:r>
              <a:rPr lang="es-ES" sz="1000">
                <a:solidFill>
                  <a:srgbClr val="FFFF00"/>
                </a:solidFill>
                <a:latin typeface="Times New Roman" pitchFamily="18" charset="0"/>
              </a:rPr>
              <a:t>Departamento de Física Aplicada    Universidad de Alicante</a:t>
            </a:r>
            <a:endParaRPr lang="es-ES" sz="1000">
              <a:solidFill>
                <a:srgbClr val="FFFFFF"/>
              </a:solidFill>
              <a:latin typeface="Times New Roman" pitchFamily="18"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bg>
      <p:bgPr>
        <a:solidFill>
          <a:srgbClr val="00005C"/>
        </a:solidFill>
        <a:effectLst/>
      </p:bgPr>
    </p:bg>
    <p:spTree>
      <p:nvGrpSpPr>
        <p:cNvPr id="1" name=""/>
        <p:cNvGrpSpPr/>
        <p:nvPr/>
      </p:nvGrpSpPr>
      <p:grpSpPr>
        <a:xfrm>
          <a:off x="0" y="0"/>
          <a:ext cx="0" cy="0"/>
          <a:chOff x="0" y="0"/>
          <a:chExt cx="0" cy="0"/>
        </a:xfrm>
      </p:grpSpPr>
      <p:sp>
        <p:nvSpPr>
          <p:cNvPr id="95234" name="Rectangle 2"/>
          <p:cNvSpPr>
            <a:spLocks noGrp="1" noChangeArrowheads="1"/>
          </p:cNvSpPr>
          <p:nvPr>
            <p:ph type="title" idx="4294967295"/>
          </p:nvPr>
        </p:nvSpPr>
        <p:spPr>
          <a:xfrm>
            <a:off x="723900" y="2349500"/>
            <a:ext cx="7772400" cy="2060575"/>
          </a:xfrm>
        </p:spPr>
        <p:txBody>
          <a:bodyPr/>
          <a:lstStyle/>
          <a:p>
            <a:pPr eaLnBrk="1" hangingPunct="1"/>
            <a:r>
              <a:rPr lang="es-ES_tradnl" sz="5400" b="1" smtClean="0">
                <a:solidFill>
                  <a:srgbClr val="FFFF00"/>
                </a:solidFill>
                <a:latin typeface="Calibri" pitchFamily="34" charset="0"/>
              </a:rPr>
              <a:t>Si la Luna no rotara alrededor de su eje...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 fill="hold">
                                          <p:stCondLst>
                                            <p:cond delay="0"/>
                                          </p:stCondLst>
                                        </p:cTn>
                                        <p:tgtEl>
                                          <p:spTgt spid="95234"/>
                                        </p:tgtEl>
                                        <p:attrNameLst>
                                          <p:attrName>style.visibility</p:attrName>
                                        </p:attrNameLst>
                                      </p:cBhvr>
                                      <p:to>
                                        <p:strVal val="visible"/>
                                      </p:to>
                                    </p:set>
                                    <p:anim calcmode="lin" valueType="num">
                                      <p:cBhvr additive="base">
                                        <p:cTn id="7" dur="5000" fill="hold"/>
                                        <p:tgtEl>
                                          <p:spTgt spid="95234"/>
                                        </p:tgtEl>
                                        <p:attrNameLst>
                                          <p:attrName>ppt_x</p:attrName>
                                        </p:attrNameLst>
                                      </p:cBhvr>
                                      <p:tavLst>
                                        <p:tav tm="0">
                                          <p:val>
                                            <p:strVal val="#ppt_x"/>
                                          </p:val>
                                        </p:tav>
                                        <p:tav tm="100000">
                                          <p:val>
                                            <p:strVal val="#ppt_x"/>
                                          </p:val>
                                        </p:tav>
                                      </p:tavLst>
                                    </p:anim>
                                    <p:anim calcmode="lin" valueType="num">
                                      <p:cBhvr additive="base">
                                        <p:cTn id="8" dur="5000" fill="hold"/>
                                        <p:tgtEl>
                                          <p:spTgt spid="952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234" grpId="0"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D9D9D9"/>
        </a:solidFill>
        <a:effectLst/>
      </p:bgPr>
    </p:bg>
    <p:spTree>
      <p:nvGrpSpPr>
        <p:cNvPr id="1" name=""/>
        <p:cNvGrpSpPr/>
        <p:nvPr/>
      </p:nvGrpSpPr>
      <p:grpSpPr>
        <a:xfrm>
          <a:off x="0" y="0"/>
          <a:ext cx="0" cy="0"/>
          <a:chOff x="0" y="0"/>
          <a:chExt cx="0" cy="0"/>
        </a:xfrm>
      </p:grpSpPr>
      <p:sp>
        <p:nvSpPr>
          <p:cNvPr id="97282" name="Oval 2"/>
          <p:cNvSpPr>
            <a:spLocks noChangeArrowheads="1"/>
          </p:cNvSpPr>
          <p:nvPr/>
        </p:nvSpPr>
        <p:spPr bwMode="auto">
          <a:xfrm>
            <a:off x="2444750" y="733425"/>
            <a:ext cx="4078288" cy="4078288"/>
          </a:xfrm>
          <a:prstGeom prst="ellipse">
            <a:avLst/>
          </a:prstGeom>
          <a:noFill/>
          <a:ln w="9525">
            <a:solidFill>
              <a:schemeClr val="tx1"/>
            </a:solidFill>
            <a:prstDash val="dash"/>
            <a:round/>
            <a:headEnd/>
            <a:tailEnd/>
          </a:ln>
        </p:spPr>
        <p:txBody>
          <a:bodyPr wrap="none" anchor="ctr"/>
          <a:lstStyle/>
          <a:p>
            <a:endParaRPr lang="es-ES_tradnl" sz="2400">
              <a:latin typeface="Times New Roman" pitchFamily="18" charset="0"/>
            </a:endParaRPr>
          </a:p>
        </p:txBody>
      </p:sp>
      <p:sp>
        <p:nvSpPr>
          <p:cNvPr id="97283" name="Arc 3"/>
          <p:cNvSpPr>
            <a:spLocks/>
          </p:cNvSpPr>
          <p:nvPr/>
        </p:nvSpPr>
        <p:spPr bwMode="auto">
          <a:xfrm rot="1742672" flipH="1">
            <a:off x="3314700" y="396875"/>
            <a:ext cx="685800" cy="631825"/>
          </a:xfrm>
          <a:custGeom>
            <a:avLst/>
            <a:gdLst>
              <a:gd name="T0" fmla="*/ 2147483647 w 21600"/>
              <a:gd name="T1" fmla="*/ 0 h 19920"/>
              <a:gd name="T2" fmla="*/ 2147483647 w 21600"/>
              <a:gd name="T3" fmla="*/ 2147483647 h 19920"/>
              <a:gd name="T4" fmla="*/ 0 w 21600"/>
              <a:gd name="T5" fmla="*/ 2147483647 h 19920"/>
              <a:gd name="T6" fmla="*/ 0 60000 65536"/>
              <a:gd name="T7" fmla="*/ 0 60000 65536"/>
              <a:gd name="T8" fmla="*/ 0 60000 65536"/>
              <a:gd name="T9" fmla="*/ 0 w 21600"/>
              <a:gd name="T10" fmla="*/ 0 h 19920"/>
              <a:gd name="T11" fmla="*/ 21600 w 21600"/>
              <a:gd name="T12" fmla="*/ 19920 h 19920"/>
            </a:gdLst>
            <a:ahLst/>
            <a:cxnLst>
              <a:cxn ang="T6">
                <a:pos x="T0" y="T1"/>
              </a:cxn>
              <a:cxn ang="T7">
                <a:pos x="T2" y="T3"/>
              </a:cxn>
              <a:cxn ang="T8">
                <a:pos x="T4" y="T5"/>
              </a:cxn>
            </a:cxnLst>
            <a:rect l="T9" t="T10" r="T11" b="T12"/>
            <a:pathLst>
              <a:path w="21600" h="19920" fill="none" extrusionOk="0">
                <a:moveTo>
                  <a:pt x="8352" y="0"/>
                </a:moveTo>
                <a:cubicBezTo>
                  <a:pt x="16377" y="3365"/>
                  <a:pt x="21600" y="11217"/>
                  <a:pt x="21600" y="19920"/>
                </a:cubicBezTo>
              </a:path>
              <a:path w="21600" h="19920" stroke="0" extrusionOk="0">
                <a:moveTo>
                  <a:pt x="8352" y="0"/>
                </a:moveTo>
                <a:cubicBezTo>
                  <a:pt x="16377" y="3365"/>
                  <a:pt x="21600" y="11217"/>
                  <a:pt x="21600" y="19920"/>
                </a:cubicBezTo>
                <a:lnTo>
                  <a:pt x="0" y="19920"/>
                </a:lnTo>
                <a:close/>
              </a:path>
            </a:pathLst>
          </a:custGeom>
          <a:noFill/>
          <a:ln w="57150">
            <a:solidFill>
              <a:srgbClr val="FF3300"/>
            </a:solidFill>
            <a:round/>
            <a:headEnd/>
            <a:tailEnd type="triangle" w="med" len="med"/>
          </a:ln>
        </p:spPr>
        <p:txBody>
          <a:bodyPr wrap="none" anchor="ctr"/>
          <a:lstStyle/>
          <a:p>
            <a:endParaRPr lang="es-ES_tradnl"/>
          </a:p>
        </p:txBody>
      </p:sp>
      <p:grpSp>
        <p:nvGrpSpPr>
          <p:cNvPr id="2" name="Group 4"/>
          <p:cNvGrpSpPr>
            <a:grpSpLocks/>
          </p:cNvGrpSpPr>
          <p:nvPr/>
        </p:nvGrpSpPr>
        <p:grpSpPr bwMode="auto">
          <a:xfrm>
            <a:off x="271463" y="0"/>
            <a:ext cx="4578350" cy="6597650"/>
            <a:chOff x="171" y="0"/>
            <a:chExt cx="2884" cy="4156"/>
          </a:xfrm>
        </p:grpSpPr>
        <p:grpSp>
          <p:nvGrpSpPr>
            <p:cNvPr id="4188" name="Group 5"/>
            <p:cNvGrpSpPr>
              <a:grpSpLocks/>
            </p:cNvGrpSpPr>
            <p:nvPr/>
          </p:nvGrpSpPr>
          <p:grpSpPr bwMode="auto">
            <a:xfrm>
              <a:off x="2619" y="0"/>
              <a:ext cx="436" cy="712"/>
              <a:chOff x="2619" y="0"/>
              <a:chExt cx="436" cy="712"/>
            </a:xfrm>
          </p:grpSpPr>
          <p:grpSp>
            <p:nvGrpSpPr>
              <p:cNvPr id="4194" name="Group 6"/>
              <p:cNvGrpSpPr>
                <a:grpSpLocks/>
              </p:cNvGrpSpPr>
              <p:nvPr/>
            </p:nvGrpSpPr>
            <p:grpSpPr bwMode="auto">
              <a:xfrm>
                <a:off x="2619" y="279"/>
                <a:ext cx="436" cy="433"/>
                <a:chOff x="2483" y="254"/>
                <a:chExt cx="537" cy="534"/>
              </a:xfrm>
            </p:grpSpPr>
            <p:sp>
              <p:nvSpPr>
                <p:cNvPr id="4196" name="Oval 7"/>
                <p:cNvSpPr>
                  <a:spLocks noChangeArrowheads="1"/>
                </p:cNvSpPr>
                <p:nvPr/>
              </p:nvSpPr>
              <p:spPr bwMode="auto">
                <a:xfrm rot="5400000" flipV="1">
                  <a:off x="2486" y="254"/>
                  <a:ext cx="534" cy="534"/>
                </a:xfrm>
                <a:prstGeom prst="ellipse">
                  <a:avLst/>
                </a:prstGeom>
                <a:solidFill>
                  <a:schemeClr val="bg1"/>
                </a:solidFill>
                <a:ln w="9525">
                  <a:solidFill>
                    <a:schemeClr val="tx1"/>
                  </a:solidFill>
                  <a:round/>
                  <a:headEnd/>
                  <a:tailEnd/>
                </a:ln>
              </p:spPr>
              <p:txBody>
                <a:bodyPr vert="eaVert" wrap="none" anchor="ctr"/>
                <a:lstStyle/>
                <a:p>
                  <a:pPr algn="ctr"/>
                  <a:endParaRPr lang="es-ES_tradnl" sz="2400">
                    <a:solidFill>
                      <a:schemeClr val="bg1"/>
                    </a:solidFill>
                    <a:latin typeface="Times New Roman" pitchFamily="18" charset="0"/>
                  </a:endParaRPr>
                </a:p>
              </p:txBody>
            </p:sp>
            <p:sp>
              <p:nvSpPr>
                <p:cNvPr id="4197" name="AutoShape 8"/>
                <p:cNvSpPr>
                  <a:spLocks noChangeArrowheads="1"/>
                </p:cNvSpPr>
                <p:nvPr/>
              </p:nvSpPr>
              <p:spPr bwMode="auto">
                <a:xfrm rot="5400000" flipV="1">
                  <a:off x="2626" y="112"/>
                  <a:ext cx="248" cy="533"/>
                </a:xfrm>
                <a:prstGeom prst="moon">
                  <a:avLst>
                    <a:gd name="adj" fmla="val 87500"/>
                  </a:avLst>
                </a:prstGeom>
                <a:solidFill>
                  <a:schemeClr val="tx1"/>
                </a:solidFill>
                <a:ln w="9525">
                  <a:solidFill>
                    <a:schemeClr val="tx1"/>
                  </a:solidFill>
                  <a:miter lim="800000"/>
                  <a:headEnd/>
                  <a:tailEnd/>
                </a:ln>
              </p:spPr>
              <p:txBody>
                <a:bodyPr vert="eaVert" wrap="none" anchor="ctr"/>
                <a:lstStyle/>
                <a:p>
                  <a:pPr algn="ctr"/>
                  <a:endParaRPr lang="es-ES_tradnl" sz="2400">
                    <a:solidFill>
                      <a:schemeClr val="bg1"/>
                    </a:solidFill>
                    <a:latin typeface="Times New Roman" pitchFamily="18" charset="0"/>
                  </a:endParaRPr>
                </a:p>
              </p:txBody>
            </p:sp>
          </p:grpSp>
          <p:sp>
            <p:nvSpPr>
              <p:cNvPr id="4195" name="Text Box 9"/>
              <p:cNvSpPr txBox="1">
                <a:spLocks noChangeArrowheads="1"/>
              </p:cNvSpPr>
              <p:nvPr/>
            </p:nvSpPr>
            <p:spPr bwMode="auto">
              <a:xfrm>
                <a:off x="2724" y="0"/>
                <a:ext cx="264" cy="288"/>
              </a:xfrm>
              <a:prstGeom prst="rect">
                <a:avLst/>
              </a:prstGeom>
              <a:noFill/>
              <a:ln w="9525">
                <a:noFill/>
                <a:miter lim="800000"/>
                <a:headEnd/>
                <a:tailEnd/>
              </a:ln>
            </p:spPr>
            <p:txBody>
              <a:bodyPr>
                <a:spAutoFit/>
              </a:bodyPr>
              <a:lstStyle/>
              <a:p>
                <a:pPr>
                  <a:spcBef>
                    <a:spcPct val="50000"/>
                  </a:spcBef>
                </a:pPr>
                <a:r>
                  <a:rPr lang="es-ES_tradnl" sz="2400" b="1">
                    <a:latin typeface="Times New Roman" pitchFamily="18" charset="0"/>
                  </a:rPr>
                  <a:t>1</a:t>
                </a:r>
              </a:p>
            </p:txBody>
          </p:sp>
        </p:grpSp>
        <p:grpSp>
          <p:nvGrpSpPr>
            <p:cNvPr id="4189" name="Group 10"/>
            <p:cNvGrpSpPr>
              <a:grpSpLocks/>
            </p:cNvGrpSpPr>
            <p:nvPr/>
          </p:nvGrpSpPr>
          <p:grpSpPr bwMode="auto">
            <a:xfrm>
              <a:off x="171" y="3475"/>
              <a:ext cx="403" cy="681"/>
              <a:chOff x="171" y="3475"/>
              <a:chExt cx="403" cy="681"/>
            </a:xfrm>
          </p:grpSpPr>
          <p:grpSp>
            <p:nvGrpSpPr>
              <p:cNvPr id="4190" name="Group 11"/>
              <p:cNvGrpSpPr>
                <a:grpSpLocks/>
              </p:cNvGrpSpPr>
              <p:nvPr/>
            </p:nvGrpSpPr>
            <p:grpSpPr bwMode="auto">
              <a:xfrm>
                <a:off x="171" y="3755"/>
                <a:ext cx="403" cy="401"/>
                <a:chOff x="2483" y="254"/>
                <a:chExt cx="537" cy="534"/>
              </a:xfrm>
            </p:grpSpPr>
            <p:sp>
              <p:nvSpPr>
                <p:cNvPr id="4192" name="Oval 12"/>
                <p:cNvSpPr>
                  <a:spLocks noChangeArrowheads="1"/>
                </p:cNvSpPr>
                <p:nvPr/>
              </p:nvSpPr>
              <p:spPr bwMode="auto">
                <a:xfrm rot="5400000" flipV="1">
                  <a:off x="2486" y="254"/>
                  <a:ext cx="534" cy="534"/>
                </a:xfrm>
                <a:prstGeom prst="ellipse">
                  <a:avLst/>
                </a:prstGeom>
                <a:solidFill>
                  <a:schemeClr val="bg1"/>
                </a:solidFill>
                <a:ln w="9525">
                  <a:solidFill>
                    <a:schemeClr val="tx1"/>
                  </a:solidFill>
                  <a:round/>
                  <a:headEnd/>
                  <a:tailEnd/>
                </a:ln>
              </p:spPr>
              <p:txBody>
                <a:bodyPr vert="eaVert" wrap="none" anchor="ctr"/>
                <a:lstStyle/>
                <a:p>
                  <a:pPr algn="ctr"/>
                  <a:endParaRPr lang="es-ES_tradnl" sz="2400">
                    <a:solidFill>
                      <a:schemeClr val="bg1"/>
                    </a:solidFill>
                    <a:latin typeface="Times New Roman" pitchFamily="18" charset="0"/>
                  </a:endParaRPr>
                </a:p>
              </p:txBody>
            </p:sp>
            <p:sp>
              <p:nvSpPr>
                <p:cNvPr id="4193" name="AutoShape 13"/>
                <p:cNvSpPr>
                  <a:spLocks noChangeArrowheads="1"/>
                </p:cNvSpPr>
                <p:nvPr/>
              </p:nvSpPr>
              <p:spPr bwMode="auto">
                <a:xfrm rot="5400000" flipV="1">
                  <a:off x="2626" y="112"/>
                  <a:ext cx="248" cy="533"/>
                </a:xfrm>
                <a:prstGeom prst="moon">
                  <a:avLst>
                    <a:gd name="adj" fmla="val 87500"/>
                  </a:avLst>
                </a:prstGeom>
                <a:solidFill>
                  <a:schemeClr val="tx1"/>
                </a:solidFill>
                <a:ln w="9525">
                  <a:solidFill>
                    <a:schemeClr val="tx1"/>
                  </a:solidFill>
                  <a:miter lim="800000"/>
                  <a:headEnd/>
                  <a:tailEnd/>
                </a:ln>
              </p:spPr>
              <p:txBody>
                <a:bodyPr vert="eaVert" wrap="none" anchor="ctr"/>
                <a:lstStyle/>
                <a:p>
                  <a:pPr algn="ctr"/>
                  <a:endParaRPr lang="es-ES_tradnl" sz="2400">
                    <a:solidFill>
                      <a:schemeClr val="bg1"/>
                    </a:solidFill>
                    <a:latin typeface="Times New Roman" pitchFamily="18" charset="0"/>
                  </a:endParaRPr>
                </a:p>
              </p:txBody>
            </p:sp>
          </p:grpSp>
          <p:sp>
            <p:nvSpPr>
              <p:cNvPr id="4191" name="Text Box 14"/>
              <p:cNvSpPr txBox="1">
                <a:spLocks noChangeArrowheads="1"/>
              </p:cNvSpPr>
              <p:nvPr/>
            </p:nvSpPr>
            <p:spPr bwMode="auto">
              <a:xfrm>
                <a:off x="257" y="3475"/>
                <a:ext cx="244" cy="288"/>
              </a:xfrm>
              <a:prstGeom prst="rect">
                <a:avLst/>
              </a:prstGeom>
              <a:noFill/>
              <a:ln w="9525">
                <a:noFill/>
                <a:miter lim="800000"/>
                <a:headEnd/>
                <a:tailEnd/>
              </a:ln>
            </p:spPr>
            <p:txBody>
              <a:bodyPr>
                <a:spAutoFit/>
              </a:bodyPr>
              <a:lstStyle/>
              <a:p>
                <a:pPr>
                  <a:spcBef>
                    <a:spcPct val="50000"/>
                  </a:spcBef>
                </a:pPr>
                <a:r>
                  <a:rPr lang="es-ES_tradnl" sz="2400" b="1">
                    <a:latin typeface="Times New Roman" pitchFamily="18" charset="0"/>
                  </a:rPr>
                  <a:t>1</a:t>
                </a:r>
              </a:p>
            </p:txBody>
          </p:sp>
        </p:grpSp>
      </p:grpSp>
      <p:grpSp>
        <p:nvGrpSpPr>
          <p:cNvPr id="7" name="Group 15"/>
          <p:cNvGrpSpPr>
            <a:grpSpLocks/>
          </p:cNvGrpSpPr>
          <p:nvPr/>
        </p:nvGrpSpPr>
        <p:grpSpPr bwMode="auto">
          <a:xfrm>
            <a:off x="1258888" y="857250"/>
            <a:ext cx="1971675" cy="5740400"/>
            <a:chOff x="793" y="540"/>
            <a:chExt cx="1242" cy="3616"/>
          </a:xfrm>
        </p:grpSpPr>
        <p:grpSp>
          <p:nvGrpSpPr>
            <p:cNvPr id="4178" name="Group 16"/>
            <p:cNvGrpSpPr>
              <a:grpSpLocks/>
            </p:cNvGrpSpPr>
            <p:nvPr/>
          </p:nvGrpSpPr>
          <p:grpSpPr bwMode="auto">
            <a:xfrm>
              <a:off x="1464" y="540"/>
              <a:ext cx="571" cy="628"/>
              <a:chOff x="1500" y="552"/>
              <a:chExt cx="571" cy="628"/>
            </a:xfrm>
          </p:grpSpPr>
          <p:sp>
            <p:nvSpPr>
              <p:cNvPr id="4184" name="Text Box 17"/>
              <p:cNvSpPr txBox="1">
                <a:spLocks noChangeArrowheads="1"/>
              </p:cNvSpPr>
              <p:nvPr/>
            </p:nvSpPr>
            <p:spPr bwMode="auto">
              <a:xfrm>
                <a:off x="1500" y="552"/>
                <a:ext cx="264" cy="288"/>
              </a:xfrm>
              <a:prstGeom prst="rect">
                <a:avLst/>
              </a:prstGeom>
              <a:noFill/>
              <a:ln w="9525">
                <a:noFill/>
                <a:miter lim="800000"/>
                <a:headEnd/>
                <a:tailEnd/>
              </a:ln>
            </p:spPr>
            <p:txBody>
              <a:bodyPr>
                <a:spAutoFit/>
              </a:bodyPr>
              <a:lstStyle/>
              <a:p>
                <a:pPr>
                  <a:spcBef>
                    <a:spcPct val="50000"/>
                  </a:spcBef>
                </a:pPr>
                <a:r>
                  <a:rPr lang="es-ES_tradnl" sz="2400" b="1">
                    <a:latin typeface="Times New Roman" pitchFamily="18" charset="0"/>
                  </a:rPr>
                  <a:t>2</a:t>
                </a:r>
              </a:p>
            </p:txBody>
          </p:sp>
          <p:grpSp>
            <p:nvGrpSpPr>
              <p:cNvPr id="4185" name="Group 18"/>
              <p:cNvGrpSpPr>
                <a:grpSpLocks/>
              </p:cNvGrpSpPr>
              <p:nvPr/>
            </p:nvGrpSpPr>
            <p:grpSpPr bwMode="auto">
              <a:xfrm>
                <a:off x="1635" y="747"/>
                <a:ext cx="436" cy="433"/>
                <a:chOff x="2483" y="254"/>
                <a:chExt cx="537" cy="534"/>
              </a:xfrm>
            </p:grpSpPr>
            <p:sp>
              <p:nvSpPr>
                <p:cNvPr id="4186" name="Oval 19"/>
                <p:cNvSpPr>
                  <a:spLocks noChangeArrowheads="1"/>
                </p:cNvSpPr>
                <p:nvPr/>
              </p:nvSpPr>
              <p:spPr bwMode="auto">
                <a:xfrm rot="5400000" flipV="1">
                  <a:off x="2486" y="254"/>
                  <a:ext cx="534" cy="534"/>
                </a:xfrm>
                <a:prstGeom prst="ellipse">
                  <a:avLst/>
                </a:prstGeom>
                <a:solidFill>
                  <a:schemeClr val="bg1"/>
                </a:solidFill>
                <a:ln w="9525">
                  <a:solidFill>
                    <a:schemeClr val="tx1"/>
                  </a:solidFill>
                  <a:round/>
                  <a:headEnd/>
                  <a:tailEnd/>
                </a:ln>
              </p:spPr>
              <p:txBody>
                <a:bodyPr vert="eaVert" wrap="none" anchor="ctr"/>
                <a:lstStyle/>
                <a:p>
                  <a:pPr algn="ctr"/>
                  <a:endParaRPr lang="es-ES_tradnl" sz="2400">
                    <a:solidFill>
                      <a:schemeClr val="bg1"/>
                    </a:solidFill>
                    <a:latin typeface="Times New Roman" pitchFamily="18" charset="0"/>
                  </a:endParaRPr>
                </a:p>
              </p:txBody>
            </p:sp>
            <p:sp>
              <p:nvSpPr>
                <p:cNvPr id="4187" name="AutoShape 20"/>
                <p:cNvSpPr>
                  <a:spLocks noChangeArrowheads="1"/>
                </p:cNvSpPr>
                <p:nvPr/>
              </p:nvSpPr>
              <p:spPr bwMode="auto">
                <a:xfrm rot="5400000" flipV="1">
                  <a:off x="2626" y="112"/>
                  <a:ext cx="248" cy="533"/>
                </a:xfrm>
                <a:prstGeom prst="moon">
                  <a:avLst>
                    <a:gd name="adj" fmla="val 87500"/>
                  </a:avLst>
                </a:prstGeom>
                <a:solidFill>
                  <a:schemeClr val="tx1"/>
                </a:solidFill>
                <a:ln w="9525">
                  <a:solidFill>
                    <a:schemeClr val="tx1"/>
                  </a:solidFill>
                  <a:miter lim="800000"/>
                  <a:headEnd/>
                  <a:tailEnd/>
                </a:ln>
              </p:spPr>
              <p:txBody>
                <a:bodyPr vert="eaVert" wrap="none" anchor="ctr"/>
                <a:lstStyle/>
                <a:p>
                  <a:pPr algn="ctr"/>
                  <a:endParaRPr lang="es-ES_tradnl" sz="2400">
                    <a:solidFill>
                      <a:schemeClr val="bg1"/>
                    </a:solidFill>
                    <a:latin typeface="Times New Roman" pitchFamily="18" charset="0"/>
                  </a:endParaRPr>
                </a:p>
              </p:txBody>
            </p:sp>
          </p:grpSp>
        </p:grpSp>
        <p:grpSp>
          <p:nvGrpSpPr>
            <p:cNvPr id="4179" name="Group 21"/>
            <p:cNvGrpSpPr>
              <a:grpSpLocks/>
            </p:cNvGrpSpPr>
            <p:nvPr/>
          </p:nvGrpSpPr>
          <p:grpSpPr bwMode="auto">
            <a:xfrm>
              <a:off x="793" y="3475"/>
              <a:ext cx="403" cy="681"/>
              <a:chOff x="793" y="3475"/>
              <a:chExt cx="403" cy="681"/>
            </a:xfrm>
          </p:grpSpPr>
          <p:sp>
            <p:nvSpPr>
              <p:cNvPr id="4180" name="Text Box 22"/>
              <p:cNvSpPr txBox="1">
                <a:spLocks noChangeArrowheads="1"/>
              </p:cNvSpPr>
              <p:nvPr/>
            </p:nvSpPr>
            <p:spPr bwMode="auto">
              <a:xfrm>
                <a:off x="890" y="3475"/>
                <a:ext cx="244" cy="288"/>
              </a:xfrm>
              <a:prstGeom prst="rect">
                <a:avLst/>
              </a:prstGeom>
              <a:noFill/>
              <a:ln w="9525">
                <a:noFill/>
                <a:miter lim="800000"/>
                <a:headEnd/>
                <a:tailEnd/>
              </a:ln>
            </p:spPr>
            <p:txBody>
              <a:bodyPr>
                <a:spAutoFit/>
              </a:bodyPr>
              <a:lstStyle/>
              <a:p>
                <a:pPr>
                  <a:spcBef>
                    <a:spcPct val="50000"/>
                  </a:spcBef>
                </a:pPr>
                <a:r>
                  <a:rPr lang="es-ES_tradnl" sz="2400" b="1">
                    <a:latin typeface="Times New Roman" pitchFamily="18" charset="0"/>
                  </a:rPr>
                  <a:t>2</a:t>
                </a:r>
              </a:p>
            </p:txBody>
          </p:sp>
          <p:grpSp>
            <p:nvGrpSpPr>
              <p:cNvPr id="4181" name="Group 23"/>
              <p:cNvGrpSpPr>
                <a:grpSpLocks/>
              </p:cNvGrpSpPr>
              <p:nvPr/>
            </p:nvGrpSpPr>
            <p:grpSpPr bwMode="auto">
              <a:xfrm>
                <a:off x="793" y="3755"/>
                <a:ext cx="403" cy="401"/>
                <a:chOff x="2483" y="254"/>
                <a:chExt cx="537" cy="534"/>
              </a:xfrm>
            </p:grpSpPr>
            <p:sp>
              <p:nvSpPr>
                <p:cNvPr id="4182" name="Oval 24"/>
                <p:cNvSpPr>
                  <a:spLocks noChangeArrowheads="1"/>
                </p:cNvSpPr>
                <p:nvPr/>
              </p:nvSpPr>
              <p:spPr bwMode="auto">
                <a:xfrm rot="5400000" flipV="1">
                  <a:off x="2486" y="254"/>
                  <a:ext cx="534" cy="534"/>
                </a:xfrm>
                <a:prstGeom prst="ellipse">
                  <a:avLst/>
                </a:prstGeom>
                <a:solidFill>
                  <a:schemeClr val="bg1"/>
                </a:solidFill>
                <a:ln w="9525">
                  <a:solidFill>
                    <a:schemeClr val="tx1"/>
                  </a:solidFill>
                  <a:round/>
                  <a:headEnd/>
                  <a:tailEnd/>
                </a:ln>
              </p:spPr>
              <p:txBody>
                <a:bodyPr vert="eaVert" wrap="none" anchor="ctr"/>
                <a:lstStyle/>
                <a:p>
                  <a:pPr algn="ctr"/>
                  <a:endParaRPr lang="es-ES_tradnl" sz="2400">
                    <a:solidFill>
                      <a:schemeClr val="bg1"/>
                    </a:solidFill>
                    <a:latin typeface="Times New Roman" pitchFamily="18" charset="0"/>
                  </a:endParaRPr>
                </a:p>
              </p:txBody>
            </p:sp>
            <p:sp>
              <p:nvSpPr>
                <p:cNvPr id="4183" name="AutoShape 25"/>
                <p:cNvSpPr>
                  <a:spLocks noChangeArrowheads="1"/>
                </p:cNvSpPr>
                <p:nvPr/>
              </p:nvSpPr>
              <p:spPr bwMode="auto">
                <a:xfrm rot="5400000" flipV="1">
                  <a:off x="2626" y="112"/>
                  <a:ext cx="248" cy="533"/>
                </a:xfrm>
                <a:prstGeom prst="moon">
                  <a:avLst>
                    <a:gd name="adj" fmla="val 87500"/>
                  </a:avLst>
                </a:prstGeom>
                <a:solidFill>
                  <a:schemeClr val="tx1"/>
                </a:solidFill>
                <a:ln w="9525">
                  <a:solidFill>
                    <a:schemeClr val="tx1"/>
                  </a:solidFill>
                  <a:miter lim="800000"/>
                  <a:headEnd/>
                  <a:tailEnd/>
                </a:ln>
              </p:spPr>
              <p:txBody>
                <a:bodyPr vert="eaVert" wrap="none" anchor="ctr"/>
                <a:lstStyle/>
                <a:p>
                  <a:pPr algn="ctr"/>
                  <a:endParaRPr lang="es-ES_tradnl" sz="2400">
                    <a:solidFill>
                      <a:schemeClr val="bg1"/>
                    </a:solidFill>
                    <a:latin typeface="Times New Roman" pitchFamily="18" charset="0"/>
                  </a:endParaRPr>
                </a:p>
              </p:txBody>
            </p:sp>
          </p:grpSp>
        </p:grpSp>
      </p:grpSp>
      <p:grpSp>
        <p:nvGrpSpPr>
          <p:cNvPr id="12" name="Group 26"/>
          <p:cNvGrpSpPr>
            <a:grpSpLocks/>
          </p:cNvGrpSpPr>
          <p:nvPr/>
        </p:nvGrpSpPr>
        <p:grpSpPr bwMode="auto">
          <a:xfrm>
            <a:off x="1790700" y="2538413"/>
            <a:ext cx="1095375" cy="4059237"/>
            <a:chOff x="1128" y="1599"/>
            <a:chExt cx="690" cy="2557"/>
          </a:xfrm>
        </p:grpSpPr>
        <p:grpSp>
          <p:nvGrpSpPr>
            <p:cNvPr id="4168" name="Group 27"/>
            <p:cNvGrpSpPr>
              <a:grpSpLocks/>
            </p:cNvGrpSpPr>
            <p:nvPr/>
          </p:nvGrpSpPr>
          <p:grpSpPr bwMode="auto">
            <a:xfrm>
              <a:off x="1128" y="1599"/>
              <a:ext cx="643" cy="433"/>
              <a:chOff x="1128" y="1599"/>
              <a:chExt cx="643" cy="433"/>
            </a:xfrm>
          </p:grpSpPr>
          <p:sp>
            <p:nvSpPr>
              <p:cNvPr id="4174" name="Text Box 28"/>
              <p:cNvSpPr txBox="1">
                <a:spLocks noChangeArrowheads="1"/>
              </p:cNvSpPr>
              <p:nvPr/>
            </p:nvSpPr>
            <p:spPr bwMode="auto">
              <a:xfrm>
                <a:off x="1128" y="1644"/>
                <a:ext cx="264" cy="288"/>
              </a:xfrm>
              <a:prstGeom prst="rect">
                <a:avLst/>
              </a:prstGeom>
              <a:noFill/>
              <a:ln w="9525">
                <a:noFill/>
                <a:miter lim="800000"/>
                <a:headEnd/>
                <a:tailEnd/>
              </a:ln>
            </p:spPr>
            <p:txBody>
              <a:bodyPr>
                <a:spAutoFit/>
              </a:bodyPr>
              <a:lstStyle/>
              <a:p>
                <a:pPr>
                  <a:spcBef>
                    <a:spcPct val="50000"/>
                  </a:spcBef>
                </a:pPr>
                <a:r>
                  <a:rPr lang="es-ES_tradnl" sz="2400" b="1">
                    <a:latin typeface="Times New Roman" pitchFamily="18" charset="0"/>
                  </a:rPr>
                  <a:t>3</a:t>
                </a:r>
              </a:p>
            </p:txBody>
          </p:sp>
          <p:grpSp>
            <p:nvGrpSpPr>
              <p:cNvPr id="4175" name="Group 29"/>
              <p:cNvGrpSpPr>
                <a:grpSpLocks/>
              </p:cNvGrpSpPr>
              <p:nvPr/>
            </p:nvGrpSpPr>
            <p:grpSpPr bwMode="auto">
              <a:xfrm>
                <a:off x="1335" y="1599"/>
                <a:ext cx="436" cy="433"/>
                <a:chOff x="2483" y="254"/>
                <a:chExt cx="537" cy="534"/>
              </a:xfrm>
            </p:grpSpPr>
            <p:sp>
              <p:nvSpPr>
                <p:cNvPr id="4176" name="Oval 30"/>
                <p:cNvSpPr>
                  <a:spLocks noChangeArrowheads="1"/>
                </p:cNvSpPr>
                <p:nvPr/>
              </p:nvSpPr>
              <p:spPr bwMode="auto">
                <a:xfrm rot="5400000" flipV="1">
                  <a:off x="2486" y="254"/>
                  <a:ext cx="534" cy="534"/>
                </a:xfrm>
                <a:prstGeom prst="ellipse">
                  <a:avLst/>
                </a:prstGeom>
                <a:solidFill>
                  <a:schemeClr val="bg1"/>
                </a:solidFill>
                <a:ln w="9525">
                  <a:solidFill>
                    <a:schemeClr val="tx1"/>
                  </a:solidFill>
                  <a:round/>
                  <a:headEnd/>
                  <a:tailEnd/>
                </a:ln>
              </p:spPr>
              <p:txBody>
                <a:bodyPr vert="eaVert" wrap="none" anchor="ctr"/>
                <a:lstStyle/>
                <a:p>
                  <a:pPr algn="ctr"/>
                  <a:endParaRPr lang="es-ES_tradnl" sz="2400">
                    <a:solidFill>
                      <a:schemeClr val="bg1"/>
                    </a:solidFill>
                    <a:latin typeface="Times New Roman" pitchFamily="18" charset="0"/>
                  </a:endParaRPr>
                </a:p>
              </p:txBody>
            </p:sp>
            <p:sp>
              <p:nvSpPr>
                <p:cNvPr id="4177" name="AutoShape 31"/>
                <p:cNvSpPr>
                  <a:spLocks noChangeArrowheads="1"/>
                </p:cNvSpPr>
                <p:nvPr/>
              </p:nvSpPr>
              <p:spPr bwMode="auto">
                <a:xfrm rot="5400000" flipV="1">
                  <a:off x="2626" y="112"/>
                  <a:ext cx="248" cy="533"/>
                </a:xfrm>
                <a:prstGeom prst="moon">
                  <a:avLst>
                    <a:gd name="adj" fmla="val 87500"/>
                  </a:avLst>
                </a:prstGeom>
                <a:solidFill>
                  <a:schemeClr val="tx1"/>
                </a:solidFill>
                <a:ln w="9525">
                  <a:solidFill>
                    <a:schemeClr val="tx1"/>
                  </a:solidFill>
                  <a:miter lim="800000"/>
                  <a:headEnd/>
                  <a:tailEnd/>
                </a:ln>
              </p:spPr>
              <p:txBody>
                <a:bodyPr vert="eaVert" wrap="none" anchor="ctr"/>
                <a:lstStyle/>
                <a:p>
                  <a:pPr algn="ctr"/>
                  <a:endParaRPr lang="es-ES_tradnl" sz="2400">
                    <a:solidFill>
                      <a:schemeClr val="bg1"/>
                    </a:solidFill>
                    <a:latin typeface="Times New Roman" pitchFamily="18" charset="0"/>
                  </a:endParaRPr>
                </a:p>
              </p:txBody>
            </p:sp>
          </p:grpSp>
        </p:grpSp>
        <p:grpSp>
          <p:nvGrpSpPr>
            <p:cNvPr id="4169" name="Group 32"/>
            <p:cNvGrpSpPr>
              <a:grpSpLocks/>
            </p:cNvGrpSpPr>
            <p:nvPr/>
          </p:nvGrpSpPr>
          <p:grpSpPr bwMode="auto">
            <a:xfrm>
              <a:off x="1414" y="3486"/>
              <a:ext cx="404" cy="670"/>
              <a:chOff x="1414" y="3486"/>
              <a:chExt cx="404" cy="670"/>
            </a:xfrm>
          </p:grpSpPr>
          <p:sp>
            <p:nvSpPr>
              <p:cNvPr id="4170" name="Text Box 33"/>
              <p:cNvSpPr txBox="1">
                <a:spLocks noChangeArrowheads="1"/>
              </p:cNvSpPr>
              <p:nvPr/>
            </p:nvSpPr>
            <p:spPr bwMode="auto">
              <a:xfrm>
                <a:off x="1511" y="3486"/>
                <a:ext cx="245" cy="288"/>
              </a:xfrm>
              <a:prstGeom prst="rect">
                <a:avLst/>
              </a:prstGeom>
              <a:noFill/>
              <a:ln w="9525">
                <a:noFill/>
                <a:miter lim="800000"/>
                <a:headEnd/>
                <a:tailEnd/>
              </a:ln>
            </p:spPr>
            <p:txBody>
              <a:bodyPr>
                <a:spAutoFit/>
              </a:bodyPr>
              <a:lstStyle/>
              <a:p>
                <a:pPr>
                  <a:spcBef>
                    <a:spcPct val="50000"/>
                  </a:spcBef>
                </a:pPr>
                <a:r>
                  <a:rPr lang="es-ES_tradnl" sz="2400" b="1">
                    <a:latin typeface="Times New Roman" pitchFamily="18" charset="0"/>
                  </a:rPr>
                  <a:t>3</a:t>
                </a:r>
              </a:p>
            </p:txBody>
          </p:sp>
          <p:grpSp>
            <p:nvGrpSpPr>
              <p:cNvPr id="4171" name="Group 34"/>
              <p:cNvGrpSpPr>
                <a:grpSpLocks/>
              </p:cNvGrpSpPr>
              <p:nvPr/>
            </p:nvGrpSpPr>
            <p:grpSpPr bwMode="auto">
              <a:xfrm>
                <a:off x="1414" y="3755"/>
                <a:ext cx="404" cy="401"/>
                <a:chOff x="2483" y="254"/>
                <a:chExt cx="537" cy="534"/>
              </a:xfrm>
            </p:grpSpPr>
            <p:sp>
              <p:nvSpPr>
                <p:cNvPr id="4172" name="Oval 35"/>
                <p:cNvSpPr>
                  <a:spLocks noChangeArrowheads="1"/>
                </p:cNvSpPr>
                <p:nvPr/>
              </p:nvSpPr>
              <p:spPr bwMode="auto">
                <a:xfrm rot="5400000" flipV="1">
                  <a:off x="2486" y="254"/>
                  <a:ext cx="534" cy="534"/>
                </a:xfrm>
                <a:prstGeom prst="ellipse">
                  <a:avLst/>
                </a:prstGeom>
                <a:solidFill>
                  <a:schemeClr val="bg1"/>
                </a:solidFill>
                <a:ln w="9525">
                  <a:solidFill>
                    <a:schemeClr val="tx1"/>
                  </a:solidFill>
                  <a:round/>
                  <a:headEnd/>
                  <a:tailEnd/>
                </a:ln>
              </p:spPr>
              <p:txBody>
                <a:bodyPr vert="eaVert" wrap="none" anchor="ctr"/>
                <a:lstStyle/>
                <a:p>
                  <a:pPr algn="ctr"/>
                  <a:endParaRPr lang="es-ES_tradnl" sz="2400">
                    <a:solidFill>
                      <a:schemeClr val="bg1"/>
                    </a:solidFill>
                    <a:latin typeface="Times New Roman" pitchFamily="18" charset="0"/>
                  </a:endParaRPr>
                </a:p>
              </p:txBody>
            </p:sp>
            <p:sp>
              <p:nvSpPr>
                <p:cNvPr id="4173" name="AutoShape 36"/>
                <p:cNvSpPr>
                  <a:spLocks noChangeArrowheads="1"/>
                </p:cNvSpPr>
                <p:nvPr/>
              </p:nvSpPr>
              <p:spPr bwMode="auto">
                <a:xfrm rot="5400000" flipV="1">
                  <a:off x="2626" y="112"/>
                  <a:ext cx="248" cy="533"/>
                </a:xfrm>
                <a:prstGeom prst="moon">
                  <a:avLst>
                    <a:gd name="adj" fmla="val 87500"/>
                  </a:avLst>
                </a:prstGeom>
                <a:solidFill>
                  <a:schemeClr val="tx1"/>
                </a:solidFill>
                <a:ln w="9525">
                  <a:solidFill>
                    <a:schemeClr val="tx1"/>
                  </a:solidFill>
                  <a:miter lim="800000"/>
                  <a:headEnd/>
                  <a:tailEnd/>
                </a:ln>
              </p:spPr>
              <p:txBody>
                <a:bodyPr vert="eaVert" wrap="none" anchor="ctr"/>
                <a:lstStyle/>
                <a:p>
                  <a:pPr algn="ctr"/>
                  <a:endParaRPr lang="es-ES_tradnl" sz="2400">
                    <a:solidFill>
                      <a:schemeClr val="bg1"/>
                    </a:solidFill>
                    <a:latin typeface="Times New Roman" pitchFamily="18" charset="0"/>
                  </a:endParaRPr>
                </a:p>
              </p:txBody>
            </p:sp>
          </p:grpSp>
        </p:grpSp>
      </p:grpSp>
      <p:grpSp>
        <p:nvGrpSpPr>
          <p:cNvPr id="17" name="Group 37"/>
          <p:cNvGrpSpPr>
            <a:grpSpLocks/>
          </p:cNvGrpSpPr>
          <p:nvPr/>
        </p:nvGrpSpPr>
        <p:grpSpPr bwMode="auto">
          <a:xfrm>
            <a:off x="2495550" y="3871913"/>
            <a:ext cx="1447800" cy="2725737"/>
            <a:chOff x="1572" y="2439"/>
            <a:chExt cx="912" cy="1717"/>
          </a:xfrm>
        </p:grpSpPr>
        <p:grpSp>
          <p:nvGrpSpPr>
            <p:cNvPr id="4158" name="Group 38"/>
            <p:cNvGrpSpPr>
              <a:grpSpLocks/>
            </p:cNvGrpSpPr>
            <p:nvPr/>
          </p:nvGrpSpPr>
          <p:grpSpPr bwMode="auto">
            <a:xfrm>
              <a:off x="1572" y="2439"/>
              <a:ext cx="547" cy="621"/>
              <a:chOff x="1524" y="2439"/>
              <a:chExt cx="547" cy="621"/>
            </a:xfrm>
          </p:grpSpPr>
          <p:sp>
            <p:nvSpPr>
              <p:cNvPr id="4164" name="Text Box 39"/>
              <p:cNvSpPr txBox="1">
                <a:spLocks noChangeArrowheads="1"/>
              </p:cNvSpPr>
              <p:nvPr/>
            </p:nvSpPr>
            <p:spPr bwMode="auto">
              <a:xfrm>
                <a:off x="1524" y="2772"/>
                <a:ext cx="264" cy="288"/>
              </a:xfrm>
              <a:prstGeom prst="rect">
                <a:avLst/>
              </a:prstGeom>
              <a:noFill/>
              <a:ln w="9525">
                <a:noFill/>
                <a:miter lim="800000"/>
                <a:headEnd/>
                <a:tailEnd/>
              </a:ln>
            </p:spPr>
            <p:txBody>
              <a:bodyPr>
                <a:spAutoFit/>
              </a:bodyPr>
              <a:lstStyle/>
              <a:p>
                <a:pPr>
                  <a:spcBef>
                    <a:spcPct val="50000"/>
                  </a:spcBef>
                </a:pPr>
                <a:r>
                  <a:rPr lang="es-ES_tradnl" sz="2400" b="1">
                    <a:latin typeface="Times New Roman" pitchFamily="18" charset="0"/>
                  </a:rPr>
                  <a:t>4</a:t>
                </a:r>
              </a:p>
            </p:txBody>
          </p:sp>
          <p:grpSp>
            <p:nvGrpSpPr>
              <p:cNvPr id="4165" name="Group 40"/>
              <p:cNvGrpSpPr>
                <a:grpSpLocks/>
              </p:cNvGrpSpPr>
              <p:nvPr/>
            </p:nvGrpSpPr>
            <p:grpSpPr bwMode="auto">
              <a:xfrm>
                <a:off x="1635" y="2439"/>
                <a:ext cx="436" cy="433"/>
                <a:chOff x="2483" y="254"/>
                <a:chExt cx="537" cy="534"/>
              </a:xfrm>
            </p:grpSpPr>
            <p:sp>
              <p:nvSpPr>
                <p:cNvPr id="4166" name="Oval 41"/>
                <p:cNvSpPr>
                  <a:spLocks noChangeArrowheads="1"/>
                </p:cNvSpPr>
                <p:nvPr/>
              </p:nvSpPr>
              <p:spPr bwMode="auto">
                <a:xfrm rot="5400000" flipV="1">
                  <a:off x="2486" y="254"/>
                  <a:ext cx="534" cy="534"/>
                </a:xfrm>
                <a:prstGeom prst="ellipse">
                  <a:avLst/>
                </a:prstGeom>
                <a:solidFill>
                  <a:schemeClr val="bg1"/>
                </a:solidFill>
                <a:ln w="9525">
                  <a:solidFill>
                    <a:schemeClr val="tx1"/>
                  </a:solidFill>
                  <a:round/>
                  <a:headEnd/>
                  <a:tailEnd/>
                </a:ln>
              </p:spPr>
              <p:txBody>
                <a:bodyPr vert="eaVert" wrap="none" anchor="ctr"/>
                <a:lstStyle/>
                <a:p>
                  <a:pPr algn="ctr"/>
                  <a:endParaRPr lang="es-ES_tradnl" sz="2400">
                    <a:solidFill>
                      <a:schemeClr val="bg1"/>
                    </a:solidFill>
                    <a:latin typeface="Times New Roman" pitchFamily="18" charset="0"/>
                  </a:endParaRPr>
                </a:p>
              </p:txBody>
            </p:sp>
            <p:sp>
              <p:nvSpPr>
                <p:cNvPr id="4167" name="AutoShape 42"/>
                <p:cNvSpPr>
                  <a:spLocks noChangeArrowheads="1"/>
                </p:cNvSpPr>
                <p:nvPr/>
              </p:nvSpPr>
              <p:spPr bwMode="auto">
                <a:xfrm rot="5400000" flipV="1">
                  <a:off x="2626" y="112"/>
                  <a:ext cx="248" cy="533"/>
                </a:xfrm>
                <a:prstGeom prst="moon">
                  <a:avLst>
                    <a:gd name="adj" fmla="val 87500"/>
                  </a:avLst>
                </a:prstGeom>
                <a:solidFill>
                  <a:schemeClr val="tx1"/>
                </a:solidFill>
                <a:ln w="9525">
                  <a:solidFill>
                    <a:schemeClr val="tx1"/>
                  </a:solidFill>
                  <a:miter lim="800000"/>
                  <a:headEnd/>
                  <a:tailEnd/>
                </a:ln>
              </p:spPr>
              <p:txBody>
                <a:bodyPr vert="eaVert" wrap="none" anchor="ctr"/>
                <a:lstStyle/>
                <a:p>
                  <a:pPr algn="ctr"/>
                  <a:endParaRPr lang="es-ES_tradnl" sz="2400">
                    <a:solidFill>
                      <a:schemeClr val="bg1"/>
                    </a:solidFill>
                    <a:latin typeface="Times New Roman" pitchFamily="18" charset="0"/>
                  </a:endParaRPr>
                </a:p>
              </p:txBody>
            </p:sp>
          </p:grpSp>
        </p:grpSp>
        <p:grpSp>
          <p:nvGrpSpPr>
            <p:cNvPr id="4159" name="Group 43"/>
            <p:cNvGrpSpPr>
              <a:grpSpLocks/>
            </p:cNvGrpSpPr>
            <p:nvPr/>
          </p:nvGrpSpPr>
          <p:grpSpPr bwMode="auto">
            <a:xfrm>
              <a:off x="2080" y="3475"/>
              <a:ext cx="404" cy="681"/>
              <a:chOff x="2080" y="3475"/>
              <a:chExt cx="404" cy="681"/>
            </a:xfrm>
          </p:grpSpPr>
          <p:sp>
            <p:nvSpPr>
              <p:cNvPr id="4160" name="Text Box 44"/>
              <p:cNvSpPr txBox="1">
                <a:spLocks noChangeArrowheads="1"/>
              </p:cNvSpPr>
              <p:nvPr/>
            </p:nvSpPr>
            <p:spPr bwMode="auto">
              <a:xfrm>
                <a:off x="2177" y="3475"/>
                <a:ext cx="245" cy="288"/>
              </a:xfrm>
              <a:prstGeom prst="rect">
                <a:avLst/>
              </a:prstGeom>
              <a:noFill/>
              <a:ln w="9525">
                <a:noFill/>
                <a:miter lim="800000"/>
                <a:headEnd/>
                <a:tailEnd/>
              </a:ln>
            </p:spPr>
            <p:txBody>
              <a:bodyPr>
                <a:spAutoFit/>
              </a:bodyPr>
              <a:lstStyle/>
              <a:p>
                <a:pPr>
                  <a:spcBef>
                    <a:spcPct val="50000"/>
                  </a:spcBef>
                </a:pPr>
                <a:r>
                  <a:rPr lang="es-ES_tradnl" sz="2400" b="1">
                    <a:latin typeface="Times New Roman" pitchFamily="18" charset="0"/>
                  </a:rPr>
                  <a:t>4</a:t>
                </a:r>
              </a:p>
            </p:txBody>
          </p:sp>
          <p:grpSp>
            <p:nvGrpSpPr>
              <p:cNvPr id="4161" name="Group 45"/>
              <p:cNvGrpSpPr>
                <a:grpSpLocks/>
              </p:cNvGrpSpPr>
              <p:nvPr/>
            </p:nvGrpSpPr>
            <p:grpSpPr bwMode="auto">
              <a:xfrm>
                <a:off x="2080" y="3755"/>
                <a:ext cx="404" cy="401"/>
                <a:chOff x="2483" y="254"/>
                <a:chExt cx="537" cy="534"/>
              </a:xfrm>
            </p:grpSpPr>
            <p:sp>
              <p:nvSpPr>
                <p:cNvPr id="4162" name="Oval 46"/>
                <p:cNvSpPr>
                  <a:spLocks noChangeArrowheads="1"/>
                </p:cNvSpPr>
                <p:nvPr/>
              </p:nvSpPr>
              <p:spPr bwMode="auto">
                <a:xfrm rot="5400000" flipV="1">
                  <a:off x="2486" y="254"/>
                  <a:ext cx="534" cy="534"/>
                </a:xfrm>
                <a:prstGeom prst="ellipse">
                  <a:avLst/>
                </a:prstGeom>
                <a:solidFill>
                  <a:schemeClr val="bg1"/>
                </a:solidFill>
                <a:ln w="9525">
                  <a:solidFill>
                    <a:schemeClr val="tx1"/>
                  </a:solidFill>
                  <a:round/>
                  <a:headEnd/>
                  <a:tailEnd/>
                </a:ln>
              </p:spPr>
              <p:txBody>
                <a:bodyPr vert="eaVert" wrap="none" anchor="ctr"/>
                <a:lstStyle/>
                <a:p>
                  <a:pPr algn="ctr"/>
                  <a:endParaRPr lang="es-ES_tradnl" sz="2400">
                    <a:solidFill>
                      <a:schemeClr val="bg1"/>
                    </a:solidFill>
                    <a:latin typeface="Times New Roman" pitchFamily="18" charset="0"/>
                  </a:endParaRPr>
                </a:p>
              </p:txBody>
            </p:sp>
            <p:sp>
              <p:nvSpPr>
                <p:cNvPr id="4163" name="AutoShape 47"/>
                <p:cNvSpPr>
                  <a:spLocks noChangeArrowheads="1"/>
                </p:cNvSpPr>
                <p:nvPr/>
              </p:nvSpPr>
              <p:spPr bwMode="auto">
                <a:xfrm rot="5400000" flipV="1">
                  <a:off x="2626" y="112"/>
                  <a:ext cx="248" cy="533"/>
                </a:xfrm>
                <a:prstGeom prst="moon">
                  <a:avLst>
                    <a:gd name="adj" fmla="val 87500"/>
                  </a:avLst>
                </a:prstGeom>
                <a:solidFill>
                  <a:schemeClr val="tx1"/>
                </a:solidFill>
                <a:ln w="9525">
                  <a:solidFill>
                    <a:schemeClr val="tx1"/>
                  </a:solidFill>
                  <a:miter lim="800000"/>
                  <a:headEnd/>
                  <a:tailEnd/>
                </a:ln>
              </p:spPr>
              <p:txBody>
                <a:bodyPr vert="eaVert" wrap="none" anchor="ctr"/>
                <a:lstStyle/>
                <a:p>
                  <a:pPr algn="ctr"/>
                  <a:endParaRPr lang="es-ES_tradnl" sz="2400">
                    <a:solidFill>
                      <a:schemeClr val="bg1"/>
                    </a:solidFill>
                    <a:latin typeface="Times New Roman" pitchFamily="18" charset="0"/>
                  </a:endParaRPr>
                </a:p>
              </p:txBody>
            </p:sp>
          </p:grpSp>
        </p:grpSp>
      </p:grpSp>
      <p:grpSp>
        <p:nvGrpSpPr>
          <p:cNvPr id="22" name="Group 48"/>
          <p:cNvGrpSpPr>
            <a:grpSpLocks/>
          </p:cNvGrpSpPr>
          <p:nvPr/>
        </p:nvGrpSpPr>
        <p:grpSpPr bwMode="auto">
          <a:xfrm>
            <a:off x="4143375" y="4419600"/>
            <a:ext cx="820738" cy="2178050"/>
            <a:chOff x="2610" y="2784"/>
            <a:chExt cx="517" cy="1372"/>
          </a:xfrm>
        </p:grpSpPr>
        <p:grpSp>
          <p:nvGrpSpPr>
            <p:cNvPr id="4148" name="Group 49"/>
            <p:cNvGrpSpPr>
              <a:grpSpLocks/>
            </p:cNvGrpSpPr>
            <p:nvPr/>
          </p:nvGrpSpPr>
          <p:grpSpPr bwMode="auto">
            <a:xfrm>
              <a:off x="2610" y="2784"/>
              <a:ext cx="435" cy="708"/>
              <a:chOff x="2610" y="2784"/>
              <a:chExt cx="435" cy="708"/>
            </a:xfrm>
          </p:grpSpPr>
          <p:grpSp>
            <p:nvGrpSpPr>
              <p:cNvPr id="4154" name="Group 50"/>
              <p:cNvGrpSpPr>
                <a:grpSpLocks/>
              </p:cNvGrpSpPr>
              <p:nvPr/>
            </p:nvGrpSpPr>
            <p:grpSpPr bwMode="auto">
              <a:xfrm flipV="1">
                <a:off x="2610" y="2784"/>
                <a:ext cx="435" cy="433"/>
                <a:chOff x="2472" y="3343"/>
                <a:chExt cx="536" cy="534"/>
              </a:xfrm>
            </p:grpSpPr>
            <p:sp>
              <p:nvSpPr>
                <p:cNvPr id="4156" name="Oval 51"/>
                <p:cNvSpPr>
                  <a:spLocks noChangeArrowheads="1"/>
                </p:cNvSpPr>
                <p:nvPr/>
              </p:nvSpPr>
              <p:spPr bwMode="auto">
                <a:xfrm rot="-5400000">
                  <a:off x="2474" y="3343"/>
                  <a:ext cx="534" cy="534"/>
                </a:xfrm>
                <a:prstGeom prst="ellipse">
                  <a:avLst/>
                </a:prstGeom>
                <a:solidFill>
                  <a:schemeClr val="bg1"/>
                </a:solidFill>
                <a:ln w="9525">
                  <a:solidFill>
                    <a:schemeClr val="tx1"/>
                  </a:solidFill>
                  <a:round/>
                  <a:headEnd/>
                  <a:tailEnd/>
                </a:ln>
              </p:spPr>
              <p:txBody>
                <a:bodyPr vert="eaVert" wrap="none" anchor="ctr"/>
                <a:lstStyle/>
                <a:p>
                  <a:pPr algn="ctr"/>
                  <a:endParaRPr lang="es-ES_tradnl" sz="2400">
                    <a:solidFill>
                      <a:schemeClr val="bg1"/>
                    </a:solidFill>
                    <a:latin typeface="Times New Roman" pitchFamily="18" charset="0"/>
                  </a:endParaRPr>
                </a:p>
              </p:txBody>
            </p:sp>
            <p:sp>
              <p:nvSpPr>
                <p:cNvPr id="4157" name="AutoShape 52"/>
                <p:cNvSpPr>
                  <a:spLocks noChangeArrowheads="1"/>
                </p:cNvSpPr>
                <p:nvPr/>
              </p:nvSpPr>
              <p:spPr bwMode="auto">
                <a:xfrm rot="-5400000">
                  <a:off x="2615" y="3485"/>
                  <a:ext cx="248" cy="533"/>
                </a:xfrm>
                <a:prstGeom prst="moon">
                  <a:avLst>
                    <a:gd name="adj" fmla="val 87500"/>
                  </a:avLst>
                </a:prstGeom>
                <a:solidFill>
                  <a:schemeClr val="tx1"/>
                </a:solidFill>
                <a:ln w="9525">
                  <a:solidFill>
                    <a:schemeClr val="tx1"/>
                  </a:solidFill>
                  <a:miter lim="800000"/>
                  <a:headEnd/>
                  <a:tailEnd/>
                </a:ln>
              </p:spPr>
              <p:txBody>
                <a:bodyPr vert="eaVert" wrap="none" anchor="ctr"/>
                <a:lstStyle/>
                <a:p>
                  <a:pPr algn="ctr"/>
                  <a:endParaRPr lang="es-ES_tradnl" sz="2400">
                    <a:solidFill>
                      <a:schemeClr val="bg1"/>
                    </a:solidFill>
                    <a:latin typeface="Times New Roman" pitchFamily="18" charset="0"/>
                  </a:endParaRPr>
                </a:p>
              </p:txBody>
            </p:sp>
          </p:grpSp>
          <p:sp>
            <p:nvSpPr>
              <p:cNvPr id="4155" name="Text Box 53"/>
              <p:cNvSpPr txBox="1">
                <a:spLocks noChangeArrowheads="1"/>
              </p:cNvSpPr>
              <p:nvPr/>
            </p:nvSpPr>
            <p:spPr bwMode="auto">
              <a:xfrm>
                <a:off x="2736" y="3204"/>
                <a:ext cx="264" cy="288"/>
              </a:xfrm>
              <a:prstGeom prst="rect">
                <a:avLst/>
              </a:prstGeom>
              <a:noFill/>
              <a:ln w="9525">
                <a:noFill/>
                <a:miter lim="800000"/>
                <a:headEnd/>
                <a:tailEnd/>
              </a:ln>
            </p:spPr>
            <p:txBody>
              <a:bodyPr>
                <a:spAutoFit/>
              </a:bodyPr>
              <a:lstStyle/>
              <a:p>
                <a:pPr>
                  <a:spcBef>
                    <a:spcPct val="50000"/>
                  </a:spcBef>
                </a:pPr>
                <a:r>
                  <a:rPr lang="es-ES_tradnl" sz="2400" b="1">
                    <a:latin typeface="Times New Roman" pitchFamily="18" charset="0"/>
                  </a:rPr>
                  <a:t>5</a:t>
                </a:r>
              </a:p>
            </p:txBody>
          </p:sp>
        </p:grpSp>
        <p:grpSp>
          <p:nvGrpSpPr>
            <p:cNvPr id="4149" name="Group 54"/>
            <p:cNvGrpSpPr>
              <a:grpSpLocks/>
            </p:cNvGrpSpPr>
            <p:nvPr/>
          </p:nvGrpSpPr>
          <p:grpSpPr bwMode="auto">
            <a:xfrm>
              <a:off x="2724" y="3475"/>
              <a:ext cx="403" cy="681"/>
              <a:chOff x="2724" y="3475"/>
              <a:chExt cx="403" cy="681"/>
            </a:xfrm>
          </p:grpSpPr>
          <p:sp>
            <p:nvSpPr>
              <p:cNvPr id="4150" name="Text Box 55"/>
              <p:cNvSpPr txBox="1">
                <a:spLocks noChangeArrowheads="1"/>
              </p:cNvSpPr>
              <p:nvPr/>
            </p:nvSpPr>
            <p:spPr bwMode="auto">
              <a:xfrm>
                <a:off x="2832" y="3475"/>
                <a:ext cx="245" cy="288"/>
              </a:xfrm>
              <a:prstGeom prst="rect">
                <a:avLst/>
              </a:prstGeom>
              <a:noFill/>
              <a:ln w="9525">
                <a:noFill/>
                <a:miter lim="800000"/>
                <a:headEnd/>
                <a:tailEnd/>
              </a:ln>
            </p:spPr>
            <p:txBody>
              <a:bodyPr>
                <a:spAutoFit/>
              </a:bodyPr>
              <a:lstStyle/>
              <a:p>
                <a:pPr>
                  <a:spcBef>
                    <a:spcPct val="50000"/>
                  </a:spcBef>
                </a:pPr>
                <a:r>
                  <a:rPr lang="es-ES_tradnl" sz="2400" b="1">
                    <a:latin typeface="Times New Roman" pitchFamily="18" charset="0"/>
                  </a:rPr>
                  <a:t>5</a:t>
                </a:r>
              </a:p>
            </p:txBody>
          </p:sp>
          <p:grpSp>
            <p:nvGrpSpPr>
              <p:cNvPr id="4151" name="Group 56"/>
              <p:cNvGrpSpPr>
                <a:grpSpLocks/>
              </p:cNvGrpSpPr>
              <p:nvPr/>
            </p:nvGrpSpPr>
            <p:grpSpPr bwMode="auto">
              <a:xfrm>
                <a:off x="2724" y="3755"/>
                <a:ext cx="403" cy="401"/>
                <a:chOff x="2483" y="254"/>
                <a:chExt cx="537" cy="534"/>
              </a:xfrm>
            </p:grpSpPr>
            <p:sp>
              <p:nvSpPr>
                <p:cNvPr id="4152" name="Oval 57"/>
                <p:cNvSpPr>
                  <a:spLocks noChangeArrowheads="1"/>
                </p:cNvSpPr>
                <p:nvPr/>
              </p:nvSpPr>
              <p:spPr bwMode="auto">
                <a:xfrm rot="5400000" flipV="1">
                  <a:off x="2486" y="254"/>
                  <a:ext cx="534" cy="534"/>
                </a:xfrm>
                <a:prstGeom prst="ellipse">
                  <a:avLst/>
                </a:prstGeom>
                <a:solidFill>
                  <a:schemeClr val="bg1"/>
                </a:solidFill>
                <a:ln w="9525">
                  <a:solidFill>
                    <a:schemeClr val="tx1"/>
                  </a:solidFill>
                  <a:round/>
                  <a:headEnd/>
                  <a:tailEnd/>
                </a:ln>
              </p:spPr>
              <p:txBody>
                <a:bodyPr vert="eaVert" wrap="none" anchor="ctr"/>
                <a:lstStyle/>
                <a:p>
                  <a:pPr algn="ctr"/>
                  <a:endParaRPr lang="es-ES_tradnl" sz="2400">
                    <a:solidFill>
                      <a:schemeClr val="bg1"/>
                    </a:solidFill>
                    <a:latin typeface="Times New Roman" pitchFamily="18" charset="0"/>
                  </a:endParaRPr>
                </a:p>
              </p:txBody>
            </p:sp>
            <p:sp>
              <p:nvSpPr>
                <p:cNvPr id="4153" name="AutoShape 58"/>
                <p:cNvSpPr>
                  <a:spLocks noChangeArrowheads="1"/>
                </p:cNvSpPr>
                <p:nvPr/>
              </p:nvSpPr>
              <p:spPr bwMode="auto">
                <a:xfrm rot="5400000" flipV="1">
                  <a:off x="2626" y="112"/>
                  <a:ext cx="248" cy="533"/>
                </a:xfrm>
                <a:prstGeom prst="moon">
                  <a:avLst>
                    <a:gd name="adj" fmla="val 87500"/>
                  </a:avLst>
                </a:prstGeom>
                <a:solidFill>
                  <a:schemeClr val="tx1"/>
                </a:solidFill>
                <a:ln w="9525">
                  <a:solidFill>
                    <a:schemeClr val="tx1"/>
                  </a:solidFill>
                  <a:miter lim="800000"/>
                  <a:headEnd/>
                  <a:tailEnd/>
                </a:ln>
              </p:spPr>
              <p:txBody>
                <a:bodyPr vert="eaVert" wrap="none" anchor="ctr"/>
                <a:lstStyle/>
                <a:p>
                  <a:pPr algn="ctr"/>
                  <a:endParaRPr lang="es-ES_tradnl" sz="2400">
                    <a:solidFill>
                      <a:schemeClr val="bg1"/>
                    </a:solidFill>
                    <a:latin typeface="Times New Roman" pitchFamily="18" charset="0"/>
                  </a:endParaRPr>
                </a:p>
              </p:txBody>
            </p:sp>
          </p:grpSp>
        </p:grpSp>
      </p:grpSp>
      <p:grpSp>
        <p:nvGrpSpPr>
          <p:cNvPr id="27" name="Group 59"/>
          <p:cNvGrpSpPr>
            <a:grpSpLocks/>
          </p:cNvGrpSpPr>
          <p:nvPr/>
        </p:nvGrpSpPr>
        <p:grpSpPr bwMode="auto">
          <a:xfrm>
            <a:off x="5346700" y="3852863"/>
            <a:ext cx="1206500" cy="2744787"/>
            <a:chOff x="3368" y="2427"/>
            <a:chExt cx="760" cy="1729"/>
          </a:xfrm>
        </p:grpSpPr>
        <p:grpSp>
          <p:nvGrpSpPr>
            <p:cNvPr id="4138" name="Group 60"/>
            <p:cNvGrpSpPr>
              <a:grpSpLocks/>
            </p:cNvGrpSpPr>
            <p:nvPr/>
          </p:nvGrpSpPr>
          <p:grpSpPr bwMode="auto">
            <a:xfrm>
              <a:off x="3543" y="2427"/>
              <a:ext cx="585" cy="633"/>
              <a:chOff x="3591" y="2439"/>
              <a:chExt cx="585" cy="633"/>
            </a:xfrm>
          </p:grpSpPr>
          <p:sp>
            <p:nvSpPr>
              <p:cNvPr id="4144" name="Text Box 61"/>
              <p:cNvSpPr txBox="1">
                <a:spLocks noChangeArrowheads="1"/>
              </p:cNvSpPr>
              <p:nvPr/>
            </p:nvSpPr>
            <p:spPr bwMode="auto">
              <a:xfrm>
                <a:off x="3912" y="2784"/>
                <a:ext cx="264" cy="288"/>
              </a:xfrm>
              <a:prstGeom prst="rect">
                <a:avLst/>
              </a:prstGeom>
              <a:noFill/>
              <a:ln w="9525">
                <a:noFill/>
                <a:miter lim="800000"/>
                <a:headEnd/>
                <a:tailEnd/>
              </a:ln>
            </p:spPr>
            <p:txBody>
              <a:bodyPr>
                <a:spAutoFit/>
              </a:bodyPr>
              <a:lstStyle/>
              <a:p>
                <a:pPr>
                  <a:spcBef>
                    <a:spcPct val="50000"/>
                  </a:spcBef>
                </a:pPr>
                <a:r>
                  <a:rPr lang="es-ES_tradnl" sz="2400" b="1">
                    <a:latin typeface="Times New Roman" pitchFamily="18" charset="0"/>
                  </a:rPr>
                  <a:t>6</a:t>
                </a:r>
              </a:p>
            </p:txBody>
          </p:sp>
          <p:grpSp>
            <p:nvGrpSpPr>
              <p:cNvPr id="4145" name="Group 62"/>
              <p:cNvGrpSpPr>
                <a:grpSpLocks/>
              </p:cNvGrpSpPr>
              <p:nvPr/>
            </p:nvGrpSpPr>
            <p:grpSpPr bwMode="auto">
              <a:xfrm>
                <a:off x="3591" y="2439"/>
                <a:ext cx="436" cy="433"/>
                <a:chOff x="2483" y="254"/>
                <a:chExt cx="537" cy="534"/>
              </a:xfrm>
            </p:grpSpPr>
            <p:sp>
              <p:nvSpPr>
                <p:cNvPr id="4146" name="Oval 63"/>
                <p:cNvSpPr>
                  <a:spLocks noChangeArrowheads="1"/>
                </p:cNvSpPr>
                <p:nvPr/>
              </p:nvSpPr>
              <p:spPr bwMode="auto">
                <a:xfrm rot="5400000" flipV="1">
                  <a:off x="2486" y="254"/>
                  <a:ext cx="534" cy="534"/>
                </a:xfrm>
                <a:prstGeom prst="ellipse">
                  <a:avLst/>
                </a:prstGeom>
                <a:solidFill>
                  <a:schemeClr val="bg1"/>
                </a:solidFill>
                <a:ln w="9525">
                  <a:solidFill>
                    <a:schemeClr val="tx1"/>
                  </a:solidFill>
                  <a:round/>
                  <a:headEnd/>
                  <a:tailEnd/>
                </a:ln>
              </p:spPr>
              <p:txBody>
                <a:bodyPr vert="eaVert" wrap="none" anchor="ctr"/>
                <a:lstStyle/>
                <a:p>
                  <a:pPr algn="ctr"/>
                  <a:endParaRPr lang="es-ES_tradnl" sz="2400">
                    <a:solidFill>
                      <a:schemeClr val="bg1"/>
                    </a:solidFill>
                    <a:latin typeface="Times New Roman" pitchFamily="18" charset="0"/>
                  </a:endParaRPr>
                </a:p>
              </p:txBody>
            </p:sp>
            <p:sp>
              <p:nvSpPr>
                <p:cNvPr id="4147" name="AutoShape 64"/>
                <p:cNvSpPr>
                  <a:spLocks noChangeArrowheads="1"/>
                </p:cNvSpPr>
                <p:nvPr/>
              </p:nvSpPr>
              <p:spPr bwMode="auto">
                <a:xfrm rot="5400000" flipV="1">
                  <a:off x="2626" y="112"/>
                  <a:ext cx="248" cy="533"/>
                </a:xfrm>
                <a:prstGeom prst="moon">
                  <a:avLst>
                    <a:gd name="adj" fmla="val 87500"/>
                  </a:avLst>
                </a:prstGeom>
                <a:solidFill>
                  <a:schemeClr val="tx1"/>
                </a:solidFill>
                <a:ln w="9525">
                  <a:solidFill>
                    <a:schemeClr val="tx1"/>
                  </a:solidFill>
                  <a:miter lim="800000"/>
                  <a:headEnd/>
                  <a:tailEnd/>
                </a:ln>
              </p:spPr>
              <p:txBody>
                <a:bodyPr vert="eaVert" wrap="none" anchor="ctr"/>
                <a:lstStyle/>
                <a:p>
                  <a:pPr algn="ctr"/>
                  <a:endParaRPr lang="es-ES_tradnl" sz="2400">
                    <a:solidFill>
                      <a:schemeClr val="bg1"/>
                    </a:solidFill>
                    <a:latin typeface="Times New Roman" pitchFamily="18" charset="0"/>
                  </a:endParaRPr>
                </a:p>
              </p:txBody>
            </p:sp>
          </p:grpSp>
        </p:grpSp>
        <p:grpSp>
          <p:nvGrpSpPr>
            <p:cNvPr id="4139" name="Group 65"/>
            <p:cNvGrpSpPr>
              <a:grpSpLocks/>
            </p:cNvGrpSpPr>
            <p:nvPr/>
          </p:nvGrpSpPr>
          <p:grpSpPr bwMode="auto">
            <a:xfrm>
              <a:off x="3368" y="3486"/>
              <a:ext cx="403" cy="670"/>
              <a:chOff x="3368" y="3486"/>
              <a:chExt cx="403" cy="670"/>
            </a:xfrm>
          </p:grpSpPr>
          <p:sp>
            <p:nvSpPr>
              <p:cNvPr id="4140" name="Text Box 66"/>
              <p:cNvSpPr txBox="1">
                <a:spLocks noChangeArrowheads="1"/>
              </p:cNvSpPr>
              <p:nvPr/>
            </p:nvSpPr>
            <p:spPr bwMode="auto">
              <a:xfrm>
                <a:off x="3476" y="3486"/>
                <a:ext cx="244" cy="288"/>
              </a:xfrm>
              <a:prstGeom prst="rect">
                <a:avLst/>
              </a:prstGeom>
              <a:noFill/>
              <a:ln w="9525">
                <a:noFill/>
                <a:miter lim="800000"/>
                <a:headEnd/>
                <a:tailEnd/>
              </a:ln>
            </p:spPr>
            <p:txBody>
              <a:bodyPr>
                <a:spAutoFit/>
              </a:bodyPr>
              <a:lstStyle/>
              <a:p>
                <a:pPr>
                  <a:spcBef>
                    <a:spcPct val="50000"/>
                  </a:spcBef>
                </a:pPr>
                <a:r>
                  <a:rPr lang="es-ES_tradnl" sz="2400" b="1">
                    <a:latin typeface="Times New Roman" pitchFamily="18" charset="0"/>
                  </a:rPr>
                  <a:t>6</a:t>
                </a:r>
              </a:p>
            </p:txBody>
          </p:sp>
          <p:grpSp>
            <p:nvGrpSpPr>
              <p:cNvPr id="4141" name="Group 67"/>
              <p:cNvGrpSpPr>
                <a:grpSpLocks/>
              </p:cNvGrpSpPr>
              <p:nvPr/>
            </p:nvGrpSpPr>
            <p:grpSpPr bwMode="auto">
              <a:xfrm>
                <a:off x="3368" y="3755"/>
                <a:ext cx="403" cy="401"/>
                <a:chOff x="2483" y="254"/>
                <a:chExt cx="537" cy="534"/>
              </a:xfrm>
            </p:grpSpPr>
            <p:sp>
              <p:nvSpPr>
                <p:cNvPr id="4142" name="Oval 68"/>
                <p:cNvSpPr>
                  <a:spLocks noChangeArrowheads="1"/>
                </p:cNvSpPr>
                <p:nvPr/>
              </p:nvSpPr>
              <p:spPr bwMode="auto">
                <a:xfrm rot="5400000" flipV="1">
                  <a:off x="2486" y="254"/>
                  <a:ext cx="534" cy="534"/>
                </a:xfrm>
                <a:prstGeom prst="ellipse">
                  <a:avLst/>
                </a:prstGeom>
                <a:solidFill>
                  <a:schemeClr val="bg1"/>
                </a:solidFill>
                <a:ln w="9525">
                  <a:solidFill>
                    <a:schemeClr val="tx1"/>
                  </a:solidFill>
                  <a:round/>
                  <a:headEnd/>
                  <a:tailEnd/>
                </a:ln>
              </p:spPr>
              <p:txBody>
                <a:bodyPr vert="eaVert" wrap="none" anchor="ctr"/>
                <a:lstStyle/>
                <a:p>
                  <a:pPr algn="ctr"/>
                  <a:endParaRPr lang="es-ES_tradnl" sz="2400">
                    <a:solidFill>
                      <a:schemeClr val="bg1"/>
                    </a:solidFill>
                    <a:latin typeface="Times New Roman" pitchFamily="18" charset="0"/>
                  </a:endParaRPr>
                </a:p>
              </p:txBody>
            </p:sp>
            <p:sp>
              <p:nvSpPr>
                <p:cNvPr id="4143" name="AutoShape 69"/>
                <p:cNvSpPr>
                  <a:spLocks noChangeArrowheads="1"/>
                </p:cNvSpPr>
                <p:nvPr/>
              </p:nvSpPr>
              <p:spPr bwMode="auto">
                <a:xfrm rot="5400000" flipV="1">
                  <a:off x="2626" y="112"/>
                  <a:ext cx="248" cy="533"/>
                </a:xfrm>
                <a:prstGeom prst="moon">
                  <a:avLst>
                    <a:gd name="adj" fmla="val 87500"/>
                  </a:avLst>
                </a:prstGeom>
                <a:solidFill>
                  <a:schemeClr val="tx1"/>
                </a:solidFill>
                <a:ln w="9525">
                  <a:solidFill>
                    <a:schemeClr val="tx1"/>
                  </a:solidFill>
                  <a:miter lim="800000"/>
                  <a:headEnd/>
                  <a:tailEnd/>
                </a:ln>
              </p:spPr>
              <p:txBody>
                <a:bodyPr vert="eaVert" wrap="none" anchor="ctr"/>
                <a:lstStyle/>
                <a:p>
                  <a:pPr algn="ctr"/>
                  <a:endParaRPr lang="es-ES_tradnl" sz="2400">
                    <a:solidFill>
                      <a:schemeClr val="bg1"/>
                    </a:solidFill>
                    <a:latin typeface="Times New Roman" pitchFamily="18" charset="0"/>
                  </a:endParaRPr>
                </a:p>
              </p:txBody>
            </p:sp>
          </p:grpSp>
        </p:grpSp>
      </p:grpSp>
      <p:grpSp>
        <p:nvGrpSpPr>
          <p:cNvPr id="5152" name="Group 70"/>
          <p:cNvGrpSpPr>
            <a:grpSpLocks/>
          </p:cNvGrpSpPr>
          <p:nvPr/>
        </p:nvGrpSpPr>
        <p:grpSpPr bwMode="auto">
          <a:xfrm>
            <a:off x="6157913" y="2538413"/>
            <a:ext cx="1119187" cy="4059237"/>
            <a:chOff x="3879" y="1599"/>
            <a:chExt cx="705" cy="2557"/>
          </a:xfrm>
        </p:grpSpPr>
        <p:grpSp>
          <p:nvGrpSpPr>
            <p:cNvPr id="4128" name="Group 71"/>
            <p:cNvGrpSpPr>
              <a:grpSpLocks/>
            </p:cNvGrpSpPr>
            <p:nvPr/>
          </p:nvGrpSpPr>
          <p:grpSpPr bwMode="auto">
            <a:xfrm>
              <a:off x="3879" y="1599"/>
              <a:ext cx="705" cy="433"/>
              <a:chOff x="3891" y="1599"/>
              <a:chExt cx="705" cy="433"/>
            </a:xfrm>
          </p:grpSpPr>
          <p:sp>
            <p:nvSpPr>
              <p:cNvPr id="4134" name="Text Box 72"/>
              <p:cNvSpPr txBox="1">
                <a:spLocks noChangeArrowheads="1"/>
              </p:cNvSpPr>
              <p:nvPr/>
            </p:nvSpPr>
            <p:spPr bwMode="auto">
              <a:xfrm>
                <a:off x="4332" y="1668"/>
                <a:ext cx="264" cy="288"/>
              </a:xfrm>
              <a:prstGeom prst="rect">
                <a:avLst/>
              </a:prstGeom>
              <a:noFill/>
              <a:ln w="9525">
                <a:noFill/>
                <a:miter lim="800000"/>
                <a:headEnd/>
                <a:tailEnd/>
              </a:ln>
            </p:spPr>
            <p:txBody>
              <a:bodyPr>
                <a:spAutoFit/>
              </a:bodyPr>
              <a:lstStyle/>
              <a:p>
                <a:pPr>
                  <a:spcBef>
                    <a:spcPct val="50000"/>
                  </a:spcBef>
                </a:pPr>
                <a:r>
                  <a:rPr lang="es-ES_tradnl" sz="2400" b="1">
                    <a:latin typeface="Times New Roman" pitchFamily="18" charset="0"/>
                  </a:rPr>
                  <a:t>7</a:t>
                </a:r>
              </a:p>
            </p:txBody>
          </p:sp>
          <p:grpSp>
            <p:nvGrpSpPr>
              <p:cNvPr id="4135" name="Group 73"/>
              <p:cNvGrpSpPr>
                <a:grpSpLocks/>
              </p:cNvGrpSpPr>
              <p:nvPr/>
            </p:nvGrpSpPr>
            <p:grpSpPr bwMode="auto">
              <a:xfrm>
                <a:off x="3891" y="1599"/>
                <a:ext cx="436" cy="433"/>
                <a:chOff x="2483" y="254"/>
                <a:chExt cx="537" cy="534"/>
              </a:xfrm>
            </p:grpSpPr>
            <p:sp>
              <p:nvSpPr>
                <p:cNvPr id="4136" name="Oval 74"/>
                <p:cNvSpPr>
                  <a:spLocks noChangeArrowheads="1"/>
                </p:cNvSpPr>
                <p:nvPr/>
              </p:nvSpPr>
              <p:spPr bwMode="auto">
                <a:xfrm rot="5400000" flipV="1">
                  <a:off x="2486" y="254"/>
                  <a:ext cx="534" cy="534"/>
                </a:xfrm>
                <a:prstGeom prst="ellipse">
                  <a:avLst/>
                </a:prstGeom>
                <a:solidFill>
                  <a:schemeClr val="bg1"/>
                </a:solidFill>
                <a:ln w="9525">
                  <a:solidFill>
                    <a:schemeClr val="tx1"/>
                  </a:solidFill>
                  <a:round/>
                  <a:headEnd/>
                  <a:tailEnd/>
                </a:ln>
              </p:spPr>
              <p:txBody>
                <a:bodyPr vert="eaVert" wrap="none" anchor="ctr"/>
                <a:lstStyle/>
                <a:p>
                  <a:pPr algn="ctr"/>
                  <a:endParaRPr lang="es-ES_tradnl" sz="2400">
                    <a:solidFill>
                      <a:schemeClr val="bg1"/>
                    </a:solidFill>
                    <a:latin typeface="Times New Roman" pitchFamily="18" charset="0"/>
                  </a:endParaRPr>
                </a:p>
              </p:txBody>
            </p:sp>
            <p:sp>
              <p:nvSpPr>
                <p:cNvPr id="4137" name="AutoShape 75"/>
                <p:cNvSpPr>
                  <a:spLocks noChangeArrowheads="1"/>
                </p:cNvSpPr>
                <p:nvPr/>
              </p:nvSpPr>
              <p:spPr bwMode="auto">
                <a:xfrm rot="5400000" flipV="1">
                  <a:off x="2626" y="112"/>
                  <a:ext cx="248" cy="533"/>
                </a:xfrm>
                <a:prstGeom prst="moon">
                  <a:avLst>
                    <a:gd name="adj" fmla="val 87500"/>
                  </a:avLst>
                </a:prstGeom>
                <a:solidFill>
                  <a:schemeClr val="tx1"/>
                </a:solidFill>
                <a:ln w="9525">
                  <a:solidFill>
                    <a:schemeClr val="tx1"/>
                  </a:solidFill>
                  <a:miter lim="800000"/>
                  <a:headEnd/>
                  <a:tailEnd/>
                </a:ln>
              </p:spPr>
              <p:txBody>
                <a:bodyPr vert="eaVert" wrap="none" anchor="ctr"/>
                <a:lstStyle/>
                <a:p>
                  <a:pPr algn="ctr"/>
                  <a:endParaRPr lang="es-ES_tradnl" sz="2400">
                    <a:solidFill>
                      <a:schemeClr val="bg1"/>
                    </a:solidFill>
                    <a:latin typeface="Times New Roman" pitchFamily="18" charset="0"/>
                  </a:endParaRPr>
                </a:p>
              </p:txBody>
            </p:sp>
          </p:grpSp>
        </p:grpSp>
        <p:grpSp>
          <p:nvGrpSpPr>
            <p:cNvPr id="4129" name="Group 76"/>
            <p:cNvGrpSpPr>
              <a:grpSpLocks/>
            </p:cNvGrpSpPr>
            <p:nvPr/>
          </p:nvGrpSpPr>
          <p:grpSpPr bwMode="auto">
            <a:xfrm>
              <a:off x="4023" y="3497"/>
              <a:ext cx="403" cy="659"/>
              <a:chOff x="4023" y="3497"/>
              <a:chExt cx="403" cy="659"/>
            </a:xfrm>
          </p:grpSpPr>
          <p:sp>
            <p:nvSpPr>
              <p:cNvPr id="4130" name="Text Box 77"/>
              <p:cNvSpPr txBox="1">
                <a:spLocks noChangeArrowheads="1"/>
              </p:cNvSpPr>
              <p:nvPr/>
            </p:nvSpPr>
            <p:spPr bwMode="auto">
              <a:xfrm>
                <a:off x="4120" y="3497"/>
                <a:ext cx="244" cy="288"/>
              </a:xfrm>
              <a:prstGeom prst="rect">
                <a:avLst/>
              </a:prstGeom>
              <a:noFill/>
              <a:ln w="9525">
                <a:noFill/>
                <a:miter lim="800000"/>
                <a:headEnd/>
                <a:tailEnd/>
              </a:ln>
            </p:spPr>
            <p:txBody>
              <a:bodyPr>
                <a:spAutoFit/>
              </a:bodyPr>
              <a:lstStyle/>
              <a:p>
                <a:pPr>
                  <a:spcBef>
                    <a:spcPct val="50000"/>
                  </a:spcBef>
                </a:pPr>
                <a:r>
                  <a:rPr lang="es-ES_tradnl" sz="2400" b="1">
                    <a:latin typeface="Times New Roman" pitchFamily="18" charset="0"/>
                  </a:rPr>
                  <a:t>7</a:t>
                </a:r>
              </a:p>
            </p:txBody>
          </p:sp>
          <p:grpSp>
            <p:nvGrpSpPr>
              <p:cNvPr id="4131" name="Group 78"/>
              <p:cNvGrpSpPr>
                <a:grpSpLocks/>
              </p:cNvGrpSpPr>
              <p:nvPr/>
            </p:nvGrpSpPr>
            <p:grpSpPr bwMode="auto">
              <a:xfrm>
                <a:off x="4023" y="3755"/>
                <a:ext cx="403" cy="401"/>
                <a:chOff x="2483" y="254"/>
                <a:chExt cx="537" cy="534"/>
              </a:xfrm>
            </p:grpSpPr>
            <p:sp>
              <p:nvSpPr>
                <p:cNvPr id="4132" name="Oval 79"/>
                <p:cNvSpPr>
                  <a:spLocks noChangeArrowheads="1"/>
                </p:cNvSpPr>
                <p:nvPr/>
              </p:nvSpPr>
              <p:spPr bwMode="auto">
                <a:xfrm rot="5400000" flipV="1">
                  <a:off x="2486" y="254"/>
                  <a:ext cx="534" cy="534"/>
                </a:xfrm>
                <a:prstGeom prst="ellipse">
                  <a:avLst/>
                </a:prstGeom>
                <a:solidFill>
                  <a:schemeClr val="bg1"/>
                </a:solidFill>
                <a:ln w="9525">
                  <a:solidFill>
                    <a:schemeClr val="tx1"/>
                  </a:solidFill>
                  <a:round/>
                  <a:headEnd/>
                  <a:tailEnd/>
                </a:ln>
              </p:spPr>
              <p:txBody>
                <a:bodyPr vert="eaVert" wrap="none" anchor="ctr"/>
                <a:lstStyle/>
                <a:p>
                  <a:pPr algn="ctr"/>
                  <a:endParaRPr lang="es-ES_tradnl" sz="2400">
                    <a:solidFill>
                      <a:schemeClr val="bg1"/>
                    </a:solidFill>
                    <a:latin typeface="Times New Roman" pitchFamily="18" charset="0"/>
                  </a:endParaRPr>
                </a:p>
              </p:txBody>
            </p:sp>
            <p:sp>
              <p:nvSpPr>
                <p:cNvPr id="4133" name="AutoShape 80"/>
                <p:cNvSpPr>
                  <a:spLocks noChangeArrowheads="1"/>
                </p:cNvSpPr>
                <p:nvPr/>
              </p:nvSpPr>
              <p:spPr bwMode="auto">
                <a:xfrm rot="5400000" flipV="1">
                  <a:off x="2626" y="112"/>
                  <a:ext cx="248" cy="533"/>
                </a:xfrm>
                <a:prstGeom prst="moon">
                  <a:avLst>
                    <a:gd name="adj" fmla="val 87500"/>
                  </a:avLst>
                </a:prstGeom>
                <a:solidFill>
                  <a:schemeClr val="tx1"/>
                </a:solidFill>
                <a:ln w="9525">
                  <a:solidFill>
                    <a:schemeClr val="tx1"/>
                  </a:solidFill>
                  <a:miter lim="800000"/>
                  <a:headEnd/>
                  <a:tailEnd/>
                </a:ln>
              </p:spPr>
              <p:txBody>
                <a:bodyPr vert="eaVert" wrap="none" anchor="ctr"/>
                <a:lstStyle/>
                <a:p>
                  <a:pPr algn="ctr"/>
                  <a:endParaRPr lang="es-ES_tradnl" sz="2400">
                    <a:solidFill>
                      <a:schemeClr val="bg1"/>
                    </a:solidFill>
                    <a:latin typeface="Times New Roman" pitchFamily="18" charset="0"/>
                  </a:endParaRPr>
                </a:p>
              </p:txBody>
            </p:sp>
          </p:grpSp>
        </p:grpSp>
      </p:grpSp>
      <p:grpSp>
        <p:nvGrpSpPr>
          <p:cNvPr id="5164" name="Group 81"/>
          <p:cNvGrpSpPr>
            <a:grpSpLocks/>
          </p:cNvGrpSpPr>
          <p:nvPr/>
        </p:nvGrpSpPr>
        <p:grpSpPr bwMode="auto">
          <a:xfrm>
            <a:off x="5700713" y="838200"/>
            <a:ext cx="2330450" cy="5759450"/>
            <a:chOff x="3591" y="528"/>
            <a:chExt cx="1468" cy="3628"/>
          </a:xfrm>
        </p:grpSpPr>
        <p:grpSp>
          <p:nvGrpSpPr>
            <p:cNvPr id="4118" name="Group 82"/>
            <p:cNvGrpSpPr>
              <a:grpSpLocks/>
            </p:cNvGrpSpPr>
            <p:nvPr/>
          </p:nvGrpSpPr>
          <p:grpSpPr bwMode="auto">
            <a:xfrm>
              <a:off x="3591" y="528"/>
              <a:ext cx="585" cy="652"/>
              <a:chOff x="3591" y="528"/>
              <a:chExt cx="585" cy="652"/>
            </a:xfrm>
          </p:grpSpPr>
          <p:sp>
            <p:nvSpPr>
              <p:cNvPr id="4124" name="Text Box 83"/>
              <p:cNvSpPr txBox="1">
                <a:spLocks noChangeArrowheads="1"/>
              </p:cNvSpPr>
              <p:nvPr/>
            </p:nvSpPr>
            <p:spPr bwMode="auto">
              <a:xfrm>
                <a:off x="3912" y="528"/>
                <a:ext cx="264" cy="288"/>
              </a:xfrm>
              <a:prstGeom prst="rect">
                <a:avLst/>
              </a:prstGeom>
              <a:noFill/>
              <a:ln w="9525">
                <a:noFill/>
                <a:miter lim="800000"/>
                <a:headEnd/>
                <a:tailEnd/>
              </a:ln>
            </p:spPr>
            <p:txBody>
              <a:bodyPr>
                <a:spAutoFit/>
              </a:bodyPr>
              <a:lstStyle/>
              <a:p>
                <a:pPr>
                  <a:spcBef>
                    <a:spcPct val="50000"/>
                  </a:spcBef>
                </a:pPr>
                <a:r>
                  <a:rPr lang="es-ES_tradnl" sz="2400" b="1">
                    <a:latin typeface="Times New Roman" pitchFamily="18" charset="0"/>
                  </a:rPr>
                  <a:t>8</a:t>
                </a:r>
              </a:p>
            </p:txBody>
          </p:sp>
          <p:grpSp>
            <p:nvGrpSpPr>
              <p:cNvPr id="4125" name="Group 84"/>
              <p:cNvGrpSpPr>
                <a:grpSpLocks/>
              </p:cNvGrpSpPr>
              <p:nvPr/>
            </p:nvGrpSpPr>
            <p:grpSpPr bwMode="auto">
              <a:xfrm>
                <a:off x="3591" y="747"/>
                <a:ext cx="436" cy="433"/>
                <a:chOff x="2483" y="254"/>
                <a:chExt cx="537" cy="534"/>
              </a:xfrm>
            </p:grpSpPr>
            <p:sp>
              <p:nvSpPr>
                <p:cNvPr id="4126" name="Oval 85"/>
                <p:cNvSpPr>
                  <a:spLocks noChangeArrowheads="1"/>
                </p:cNvSpPr>
                <p:nvPr/>
              </p:nvSpPr>
              <p:spPr bwMode="auto">
                <a:xfrm rot="5400000" flipV="1">
                  <a:off x="2486" y="254"/>
                  <a:ext cx="534" cy="534"/>
                </a:xfrm>
                <a:prstGeom prst="ellipse">
                  <a:avLst/>
                </a:prstGeom>
                <a:solidFill>
                  <a:schemeClr val="bg1"/>
                </a:solidFill>
                <a:ln w="9525">
                  <a:solidFill>
                    <a:schemeClr val="tx1"/>
                  </a:solidFill>
                  <a:round/>
                  <a:headEnd/>
                  <a:tailEnd/>
                </a:ln>
              </p:spPr>
              <p:txBody>
                <a:bodyPr vert="eaVert" wrap="none" anchor="ctr"/>
                <a:lstStyle/>
                <a:p>
                  <a:pPr algn="ctr"/>
                  <a:endParaRPr lang="es-ES_tradnl" sz="2400">
                    <a:solidFill>
                      <a:schemeClr val="bg1"/>
                    </a:solidFill>
                    <a:latin typeface="Times New Roman" pitchFamily="18" charset="0"/>
                  </a:endParaRPr>
                </a:p>
              </p:txBody>
            </p:sp>
            <p:sp>
              <p:nvSpPr>
                <p:cNvPr id="4127" name="AutoShape 86"/>
                <p:cNvSpPr>
                  <a:spLocks noChangeArrowheads="1"/>
                </p:cNvSpPr>
                <p:nvPr/>
              </p:nvSpPr>
              <p:spPr bwMode="auto">
                <a:xfrm rot="5400000" flipV="1">
                  <a:off x="2626" y="112"/>
                  <a:ext cx="248" cy="533"/>
                </a:xfrm>
                <a:prstGeom prst="moon">
                  <a:avLst>
                    <a:gd name="adj" fmla="val 87500"/>
                  </a:avLst>
                </a:prstGeom>
                <a:solidFill>
                  <a:schemeClr val="tx1"/>
                </a:solidFill>
                <a:ln w="9525">
                  <a:solidFill>
                    <a:schemeClr val="tx1"/>
                  </a:solidFill>
                  <a:miter lim="800000"/>
                  <a:headEnd/>
                  <a:tailEnd/>
                </a:ln>
              </p:spPr>
              <p:txBody>
                <a:bodyPr vert="eaVert" wrap="none" anchor="ctr"/>
                <a:lstStyle/>
                <a:p>
                  <a:pPr algn="ctr"/>
                  <a:endParaRPr lang="es-ES_tradnl" sz="2400">
                    <a:solidFill>
                      <a:schemeClr val="bg1"/>
                    </a:solidFill>
                    <a:latin typeface="Times New Roman" pitchFamily="18" charset="0"/>
                  </a:endParaRPr>
                </a:p>
              </p:txBody>
            </p:sp>
          </p:grpSp>
        </p:grpSp>
        <p:grpSp>
          <p:nvGrpSpPr>
            <p:cNvPr id="4119" name="Group 87"/>
            <p:cNvGrpSpPr>
              <a:grpSpLocks/>
            </p:cNvGrpSpPr>
            <p:nvPr/>
          </p:nvGrpSpPr>
          <p:grpSpPr bwMode="auto">
            <a:xfrm>
              <a:off x="4656" y="3497"/>
              <a:ext cx="403" cy="659"/>
              <a:chOff x="4656" y="3497"/>
              <a:chExt cx="403" cy="659"/>
            </a:xfrm>
          </p:grpSpPr>
          <p:sp>
            <p:nvSpPr>
              <p:cNvPr id="4120" name="Text Box 88"/>
              <p:cNvSpPr txBox="1">
                <a:spLocks noChangeArrowheads="1"/>
              </p:cNvSpPr>
              <p:nvPr/>
            </p:nvSpPr>
            <p:spPr bwMode="auto">
              <a:xfrm>
                <a:off x="4764" y="3497"/>
                <a:ext cx="244" cy="288"/>
              </a:xfrm>
              <a:prstGeom prst="rect">
                <a:avLst/>
              </a:prstGeom>
              <a:noFill/>
              <a:ln w="9525">
                <a:noFill/>
                <a:miter lim="800000"/>
                <a:headEnd/>
                <a:tailEnd/>
              </a:ln>
            </p:spPr>
            <p:txBody>
              <a:bodyPr>
                <a:spAutoFit/>
              </a:bodyPr>
              <a:lstStyle/>
              <a:p>
                <a:pPr>
                  <a:spcBef>
                    <a:spcPct val="50000"/>
                  </a:spcBef>
                </a:pPr>
                <a:r>
                  <a:rPr lang="es-ES_tradnl" sz="2400" b="1">
                    <a:latin typeface="Times New Roman" pitchFamily="18" charset="0"/>
                  </a:rPr>
                  <a:t>8</a:t>
                </a:r>
              </a:p>
            </p:txBody>
          </p:sp>
          <p:grpSp>
            <p:nvGrpSpPr>
              <p:cNvPr id="4121" name="Group 89"/>
              <p:cNvGrpSpPr>
                <a:grpSpLocks/>
              </p:cNvGrpSpPr>
              <p:nvPr/>
            </p:nvGrpSpPr>
            <p:grpSpPr bwMode="auto">
              <a:xfrm>
                <a:off x="4656" y="3755"/>
                <a:ext cx="403" cy="401"/>
                <a:chOff x="2483" y="254"/>
                <a:chExt cx="537" cy="534"/>
              </a:xfrm>
            </p:grpSpPr>
            <p:sp>
              <p:nvSpPr>
                <p:cNvPr id="4122" name="Oval 90"/>
                <p:cNvSpPr>
                  <a:spLocks noChangeArrowheads="1"/>
                </p:cNvSpPr>
                <p:nvPr/>
              </p:nvSpPr>
              <p:spPr bwMode="auto">
                <a:xfrm rot="5400000" flipV="1">
                  <a:off x="2486" y="254"/>
                  <a:ext cx="534" cy="534"/>
                </a:xfrm>
                <a:prstGeom prst="ellipse">
                  <a:avLst/>
                </a:prstGeom>
                <a:solidFill>
                  <a:schemeClr val="bg1"/>
                </a:solidFill>
                <a:ln w="9525">
                  <a:solidFill>
                    <a:schemeClr val="tx1"/>
                  </a:solidFill>
                  <a:round/>
                  <a:headEnd/>
                  <a:tailEnd/>
                </a:ln>
              </p:spPr>
              <p:txBody>
                <a:bodyPr vert="eaVert" wrap="none" anchor="ctr"/>
                <a:lstStyle/>
                <a:p>
                  <a:pPr algn="ctr"/>
                  <a:endParaRPr lang="es-ES_tradnl" sz="2400">
                    <a:solidFill>
                      <a:schemeClr val="bg1"/>
                    </a:solidFill>
                    <a:latin typeface="Times New Roman" pitchFamily="18" charset="0"/>
                  </a:endParaRPr>
                </a:p>
              </p:txBody>
            </p:sp>
            <p:sp>
              <p:nvSpPr>
                <p:cNvPr id="4123" name="AutoShape 91"/>
                <p:cNvSpPr>
                  <a:spLocks noChangeArrowheads="1"/>
                </p:cNvSpPr>
                <p:nvPr/>
              </p:nvSpPr>
              <p:spPr bwMode="auto">
                <a:xfrm rot="5400000" flipV="1">
                  <a:off x="2626" y="112"/>
                  <a:ext cx="248" cy="533"/>
                </a:xfrm>
                <a:prstGeom prst="moon">
                  <a:avLst>
                    <a:gd name="adj" fmla="val 87500"/>
                  </a:avLst>
                </a:prstGeom>
                <a:solidFill>
                  <a:schemeClr val="tx1"/>
                </a:solidFill>
                <a:ln w="9525">
                  <a:solidFill>
                    <a:schemeClr val="tx1"/>
                  </a:solidFill>
                  <a:miter lim="800000"/>
                  <a:headEnd/>
                  <a:tailEnd/>
                </a:ln>
              </p:spPr>
              <p:txBody>
                <a:bodyPr vert="eaVert" wrap="none" anchor="ctr"/>
                <a:lstStyle/>
                <a:p>
                  <a:pPr algn="ctr"/>
                  <a:endParaRPr lang="es-ES_tradnl" sz="2400">
                    <a:solidFill>
                      <a:schemeClr val="bg1"/>
                    </a:solidFill>
                    <a:latin typeface="Times New Roman" pitchFamily="18" charset="0"/>
                  </a:endParaRPr>
                </a:p>
              </p:txBody>
            </p:sp>
          </p:grpSp>
        </p:grpSp>
      </p:grpSp>
      <p:grpSp>
        <p:nvGrpSpPr>
          <p:cNvPr id="5177" name="Group 92"/>
          <p:cNvGrpSpPr>
            <a:grpSpLocks/>
          </p:cNvGrpSpPr>
          <p:nvPr/>
        </p:nvGrpSpPr>
        <p:grpSpPr bwMode="auto">
          <a:xfrm>
            <a:off x="4384675" y="1143000"/>
            <a:ext cx="4522788" cy="5473700"/>
            <a:chOff x="2762" y="720"/>
            <a:chExt cx="2849" cy="3448"/>
          </a:xfrm>
        </p:grpSpPr>
        <p:sp>
          <p:nvSpPr>
            <p:cNvPr id="4112" name="Rectangle 93"/>
            <p:cNvSpPr>
              <a:spLocks noChangeArrowheads="1"/>
            </p:cNvSpPr>
            <p:nvPr/>
          </p:nvSpPr>
          <p:spPr bwMode="auto">
            <a:xfrm>
              <a:off x="2762" y="720"/>
              <a:ext cx="212" cy="288"/>
            </a:xfrm>
            <a:prstGeom prst="rect">
              <a:avLst/>
            </a:prstGeom>
            <a:noFill/>
            <a:ln w="9525">
              <a:noFill/>
              <a:miter lim="800000"/>
              <a:headEnd/>
              <a:tailEnd/>
            </a:ln>
          </p:spPr>
          <p:txBody>
            <a:bodyPr wrap="none">
              <a:spAutoFit/>
            </a:bodyPr>
            <a:lstStyle/>
            <a:p>
              <a:r>
                <a:rPr lang="es-ES_tradnl" sz="2400" b="1">
                  <a:latin typeface="Times New Roman" pitchFamily="18" charset="0"/>
                </a:rPr>
                <a:t>9</a:t>
              </a:r>
            </a:p>
          </p:txBody>
        </p:sp>
        <p:grpSp>
          <p:nvGrpSpPr>
            <p:cNvPr id="4113" name="Group 94"/>
            <p:cNvGrpSpPr>
              <a:grpSpLocks/>
            </p:cNvGrpSpPr>
            <p:nvPr/>
          </p:nvGrpSpPr>
          <p:grpSpPr bwMode="auto">
            <a:xfrm>
              <a:off x="5208" y="3509"/>
              <a:ext cx="403" cy="659"/>
              <a:chOff x="5208" y="3509"/>
              <a:chExt cx="403" cy="659"/>
            </a:xfrm>
          </p:grpSpPr>
          <p:sp>
            <p:nvSpPr>
              <p:cNvPr id="4114" name="Text Box 95"/>
              <p:cNvSpPr txBox="1">
                <a:spLocks noChangeArrowheads="1"/>
              </p:cNvSpPr>
              <p:nvPr/>
            </p:nvSpPr>
            <p:spPr bwMode="auto">
              <a:xfrm>
                <a:off x="5316" y="3509"/>
                <a:ext cx="244" cy="288"/>
              </a:xfrm>
              <a:prstGeom prst="rect">
                <a:avLst/>
              </a:prstGeom>
              <a:noFill/>
              <a:ln w="9525">
                <a:noFill/>
                <a:miter lim="800000"/>
                <a:headEnd/>
                <a:tailEnd/>
              </a:ln>
            </p:spPr>
            <p:txBody>
              <a:bodyPr>
                <a:spAutoFit/>
              </a:bodyPr>
              <a:lstStyle/>
              <a:p>
                <a:pPr>
                  <a:spcBef>
                    <a:spcPct val="50000"/>
                  </a:spcBef>
                </a:pPr>
                <a:r>
                  <a:rPr lang="es-ES_tradnl" sz="2400" b="1">
                    <a:latin typeface="Times New Roman" pitchFamily="18" charset="0"/>
                  </a:rPr>
                  <a:t>9</a:t>
                </a:r>
              </a:p>
            </p:txBody>
          </p:sp>
          <p:grpSp>
            <p:nvGrpSpPr>
              <p:cNvPr id="4115" name="Group 96"/>
              <p:cNvGrpSpPr>
                <a:grpSpLocks/>
              </p:cNvGrpSpPr>
              <p:nvPr/>
            </p:nvGrpSpPr>
            <p:grpSpPr bwMode="auto">
              <a:xfrm>
                <a:off x="5208" y="3767"/>
                <a:ext cx="403" cy="401"/>
                <a:chOff x="2483" y="254"/>
                <a:chExt cx="537" cy="534"/>
              </a:xfrm>
            </p:grpSpPr>
            <p:sp>
              <p:nvSpPr>
                <p:cNvPr id="4116" name="Oval 97"/>
                <p:cNvSpPr>
                  <a:spLocks noChangeArrowheads="1"/>
                </p:cNvSpPr>
                <p:nvPr/>
              </p:nvSpPr>
              <p:spPr bwMode="auto">
                <a:xfrm rot="5400000" flipV="1">
                  <a:off x="2486" y="254"/>
                  <a:ext cx="534" cy="534"/>
                </a:xfrm>
                <a:prstGeom prst="ellipse">
                  <a:avLst/>
                </a:prstGeom>
                <a:solidFill>
                  <a:schemeClr val="bg1"/>
                </a:solidFill>
                <a:ln w="9525">
                  <a:solidFill>
                    <a:schemeClr val="tx1"/>
                  </a:solidFill>
                  <a:round/>
                  <a:headEnd/>
                  <a:tailEnd/>
                </a:ln>
              </p:spPr>
              <p:txBody>
                <a:bodyPr vert="eaVert" wrap="none" anchor="ctr"/>
                <a:lstStyle/>
                <a:p>
                  <a:pPr algn="ctr"/>
                  <a:endParaRPr lang="es-ES_tradnl" sz="2400">
                    <a:solidFill>
                      <a:schemeClr val="bg1"/>
                    </a:solidFill>
                    <a:latin typeface="Times New Roman" pitchFamily="18" charset="0"/>
                  </a:endParaRPr>
                </a:p>
              </p:txBody>
            </p:sp>
            <p:sp>
              <p:nvSpPr>
                <p:cNvPr id="4117" name="AutoShape 98"/>
                <p:cNvSpPr>
                  <a:spLocks noChangeArrowheads="1"/>
                </p:cNvSpPr>
                <p:nvPr/>
              </p:nvSpPr>
              <p:spPr bwMode="auto">
                <a:xfrm rot="5400000" flipV="1">
                  <a:off x="2626" y="112"/>
                  <a:ext cx="248" cy="533"/>
                </a:xfrm>
                <a:prstGeom prst="moon">
                  <a:avLst>
                    <a:gd name="adj" fmla="val 87500"/>
                  </a:avLst>
                </a:prstGeom>
                <a:solidFill>
                  <a:schemeClr val="tx1"/>
                </a:solidFill>
                <a:ln w="9525">
                  <a:solidFill>
                    <a:schemeClr val="tx1"/>
                  </a:solidFill>
                  <a:miter lim="800000"/>
                  <a:headEnd/>
                  <a:tailEnd/>
                </a:ln>
              </p:spPr>
              <p:txBody>
                <a:bodyPr vert="eaVert" wrap="none" anchor="ctr"/>
                <a:lstStyle/>
                <a:p>
                  <a:pPr algn="ctr"/>
                  <a:endParaRPr lang="es-ES_tradnl" sz="2400">
                    <a:solidFill>
                      <a:schemeClr val="bg1"/>
                    </a:solidFill>
                    <a:latin typeface="Times New Roman" pitchFamily="18" charset="0"/>
                  </a:endParaRPr>
                </a:p>
              </p:txBody>
            </p:sp>
          </p:grpSp>
        </p:grpSp>
      </p:grpSp>
      <p:graphicFrame>
        <p:nvGraphicFramePr>
          <p:cNvPr id="97379" name="Object 99"/>
          <p:cNvGraphicFramePr>
            <a:graphicFrameLocks noChangeAspect="1"/>
          </p:cNvGraphicFramePr>
          <p:nvPr/>
        </p:nvGraphicFramePr>
        <p:xfrm>
          <a:off x="3689350" y="1997075"/>
          <a:ext cx="1625600" cy="1625600"/>
        </p:xfrm>
        <a:graphic>
          <a:graphicData uri="http://schemas.openxmlformats.org/presentationml/2006/ole">
            <p:oleObj spid="_x0000_s4098" name="Fotografía de Photo Editor" r:id="rId3" imgW="3048426" imgH="3048426" progId="MSPhotoEd.3">
              <p:embed/>
            </p:oleObj>
          </a:graphicData>
        </a:graphic>
      </p:graphicFrame>
      <p:sp>
        <p:nvSpPr>
          <p:cNvPr id="100" name="99 CuadroTexto"/>
          <p:cNvSpPr txBox="1">
            <a:spLocks noChangeArrowheads="1"/>
          </p:cNvSpPr>
          <p:nvPr/>
        </p:nvSpPr>
        <p:spPr bwMode="auto">
          <a:xfrm>
            <a:off x="1019175" y="5173663"/>
            <a:ext cx="7129463" cy="585787"/>
          </a:xfrm>
          <a:prstGeom prst="rect">
            <a:avLst/>
          </a:prstGeom>
          <a:noFill/>
          <a:ln w="9525">
            <a:noFill/>
            <a:miter lim="800000"/>
            <a:headEnd/>
            <a:tailEnd/>
          </a:ln>
        </p:spPr>
        <p:txBody>
          <a:bodyPr>
            <a:spAutoFit/>
          </a:bodyPr>
          <a:lstStyle/>
          <a:p>
            <a:r>
              <a:rPr lang="es-ES_tradnl" sz="3200" b="1">
                <a:solidFill>
                  <a:srgbClr val="C00000"/>
                </a:solidFill>
                <a:latin typeface="Calibri" pitchFamily="34" charset="0"/>
              </a:rPr>
              <a:t>Si la Luna no rotara alrededor de su eje…</a:t>
            </a:r>
            <a:endParaRPr lang="es-ES_tradnl" sz="3200">
              <a:solidFill>
                <a:srgbClr val="C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9737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9728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499"/>
                                          </p:stCondLst>
                                        </p:cTn>
                                        <p:tgtEl>
                                          <p:spTgt spid="2"/>
                                        </p:tgtEl>
                                        <p:attrNameLst>
                                          <p:attrName>style.visibility</p:attrName>
                                        </p:attrNameLst>
                                      </p:cBhvr>
                                      <p:to>
                                        <p:strVal val="visible"/>
                                      </p:to>
                                    </p:set>
                                  </p:childTnLst>
                                </p:cTn>
                              </p:par>
                              <p:par>
                                <p:cTn id="19" presetID="1" presetClass="exit" presetSubtype="0" fill="hold" grpId="1" nodeType="withEffect">
                                  <p:stCondLst>
                                    <p:cond delay="0"/>
                                  </p:stCondLst>
                                  <p:childTnLst>
                                    <p:set>
                                      <p:cBhvr>
                                        <p:cTn id="20" dur="1" fill="hold">
                                          <p:stCondLst>
                                            <p:cond delay="0"/>
                                          </p:stCondLst>
                                        </p:cTn>
                                        <p:tgtEl>
                                          <p:spTgt spid="100"/>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499"/>
                                          </p:stCondLst>
                                        </p:cTn>
                                        <p:tgtEl>
                                          <p:spTgt spid="9728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499"/>
                                          </p:stCondLst>
                                        </p:cTn>
                                        <p:tgtEl>
                                          <p:spTgt spid="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499"/>
                                          </p:stCondLst>
                                        </p:cTn>
                                        <p:tgtEl>
                                          <p:spTgt spid="1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499"/>
                                          </p:stCondLst>
                                        </p:cTn>
                                        <p:tgtEl>
                                          <p:spTgt spid="1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499"/>
                                          </p:stCondLst>
                                        </p:cTn>
                                        <p:tgtEl>
                                          <p:spTgt spid="2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499"/>
                                          </p:stCondLst>
                                        </p:cTn>
                                        <p:tgtEl>
                                          <p:spTgt spid="2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499"/>
                                          </p:stCondLst>
                                        </p:cTn>
                                        <p:tgtEl>
                                          <p:spTgt spid="5152"/>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499"/>
                                          </p:stCondLst>
                                        </p:cTn>
                                        <p:tgtEl>
                                          <p:spTgt spid="5164"/>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499"/>
                                          </p:stCondLst>
                                        </p:cTn>
                                        <p:tgtEl>
                                          <p:spTgt spid="51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82" grpId="0" animBg="1"/>
      <p:bldP spid="97283" grpId="0" animBg="1"/>
      <p:bldP spid="100" grpId="0"/>
      <p:bldP spid="100" grpId="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6258" name="Oval 2"/>
          <p:cNvSpPr>
            <a:spLocks noChangeArrowheads="1"/>
          </p:cNvSpPr>
          <p:nvPr/>
        </p:nvSpPr>
        <p:spPr bwMode="auto">
          <a:xfrm>
            <a:off x="2019300" y="692150"/>
            <a:ext cx="5483225" cy="5343525"/>
          </a:xfrm>
          <a:prstGeom prst="ellipse">
            <a:avLst/>
          </a:prstGeom>
          <a:noFill/>
          <a:ln w="9525">
            <a:solidFill>
              <a:schemeClr val="bg1"/>
            </a:solidFill>
            <a:prstDash val="dash"/>
            <a:round/>
            <a:headEnd/>
            <a:tailEnd/>
          </a:ln>
        </p:spPr>
        <p:txBody>
          <a:bodyPr wrap="none" anchor="ctr"/>
          <a:lstStyle/>
          <a:p>
            <a:endParaRPr lang="es-ES_tradnl" sz="2400">
              <a:latin typeface="Times New Roman" pitchFamily="18" charset="0"/>
            </a:endParaRPr>
          </a:p>
        </p:txBody>
      </p:sp>
      <p:graphicFrame>
        <p:nvGraphicFramePr>
          <p:cNvPr id="96259" name="Object 3"/>
          <p:cNvGraphicFramePr>
            <a:graphicFrameLocks noChangeAspect="1"/>
          </p:cNvGraphicFramePr>
          <p:nvPr/>
        </p:nvGraphicFramePr>
        <p:xfrm>
          <a:off x="3686175" y="2308225"/>
          <a:ext cx="2187575" cy="2187575"/>
        </p:xfrm>
        <a:graphic>
          <a:graphicData uri="http://schemas.openxmlformats.org/presentationml/2006/ole">
            <p:oleObj spid="_x0000_s5122" name="Fotografía de Photo Editor" r:id="rId3" imgW="3048426" imgH="3048426" progId="MSPhotoEd.3">
              <p:embed/>
            </p:oleObj>
          </a:graphicData>
        </a:graphic>
      </p:graphicFrame>
      <p:grpSp>
        <p:nvGrpSpPr>
          <p:cNvPr id="2" name="Group 4"/>
          <p:cNvGrpSpPr>
            <a:grpSpLocks/>
          </p:cNvGrpSpPr>
          <p:nvPr/>
        </p:nvGrpSpPr>
        <p:grpSpPr bwMode="auto">
          <a:xfrm rot="-5400000">
            <a:off x="4342607" y="243681"/>
            <a:ext cx="744538" cy="968375"/>
            <a:chOff x="1265" y="550"/>
            <a:chExt cx="841" cy="1094"/>
          </a:xfrm>
        </p:grpSpPr>
        <p:pic>
          <p:nvPicPr>
            <p:cNvPr id="5127" name="Picture 5" descr="15644_reducida"/>
            <p:cNvPicPr>
              <a:picLocks noChangeAspect="1" noChangeArrowheads="1"/>
            </p:cNvPicPr>
            <p:nvPr/>
          </p:nvPicPr>
          <p:blipFill>
            <a:blip r:embed="rId4" cstate="print">
              <a:clrChange>
                <a:clrFrom>
                  <a:srgbClr val="131009"/>
                </a:clrFrom>
                <a:clrTo>
                  <a:srgbClr val="131009">
                    <a:alpha val="0"/>
                  </a:srgbClr>
                </a:clrTo>
              </a:clrChange>
            </a:blip>
            <a:srcRect/>
            <a:stretch>
              <a:fillRect/>
            </a:stretch>
          </p:blipFill>
          <p:spPr bwMode="auto">
            <a:xfrm>
              <a:off x="1265" y="550"/>
              <a:ext cx="841" cy="1094"/>
            </a:xfrm>
            <a:prstGeom prst="rect">
              <a:avLst/>
            </a:prstGeom>
            <a:noFill/>
            <a:ln w="9525">
              <a:noFill/>
              <a:miter lim="800000"/>
              <a:headEnd/>
              <a:tailEnd/>
            </a:ln>
          </p:spPr>
        </p:pic>
        <p:sp>
          <p:nvSpPr>
            <p:cNvPr id="5128" name="Rectangle 6"/>
            <p:cNvSpPr>
              <a:spLocks noChangeArrowheads="1"/>
            </p:cNvSpPr>
            <p:nvPr/>
          </p:nvSpPr>
          <p:spPr bwMode="auto">
            <a:xfrm>
              <a:off x="1450" y="1550"/>
              <a:ext cx="142" cy="56"/>
            </a:xfrm>
            <a:prstGeom prst="rect">
              <a:avLst/>
            </a:prstGeom>
            <a:solidFill>
              <a:schemeClr val="tx1"/>
            </a:solidFill>
            <a:ln w="9525">
              <a:solidFill>
                <a:schemeClr val="tx1"/>
              </a:solidFill>
              <a:miter lim="800000"/>
              <a:headEnd/>
              <a:tailEnd/>
            </a:ln>
          </p:spPr>
          <p:txBody>
            <a:bodyPr wrap="none" anchor="ctr"/>
            <a:lstStyle/>
            <a:p>
              <a:endParaRPr lang="es-ES_tradnl" sz="2400">
                <a:latin typeface="Times New Roman" pitchFamily="18" charset="0"/>
              </a:endParaRPr>
            </a:p>
          </p:txBody>
        </p:sp>
      </p:grpSp>
      <p:sp>
        <p:nvSpPr>
          <p:cNvPr id="10" name="9 CuadroTexto"/>
          <p:cNvSpPr txBox="1"/>
          <p:nvPr/>
        </p:nvSpPr>
        <p:spPr>
          <a:xfrm>
            <a:off x="1065213" y="5903913"/>
            <a:ext cx="7129462" cy="954087"/>
          </a:xfrm>
          <a:prstGeom prst="rect">
            <a:avLst/>
          </a:prstGeom>
          <a:noFill/>
        </p:spPr>
        <p:txBody>
          <a:bodyPr>
            <a:spAutoFit/>
          </a:bodyPr>
          <a:lstStyle/>
          <a:p>
            <a:pPr algn="ctr" fontAlgn="auto">
              <a:spcBef>
                <a:spcPts val="0"/>
              </a:spcBef>
              <a:spcAft>
                <a:spcPts val="0"/>
              </a:spcAft>
              <a:defRPr/>
            </a:pPr>
            <a:r>
              <a:rPr lang="es-ES_tradnl" sz="2800" b="1" kern="0" dirty="0">
                <a:solidFill>
                  <a:srgbClr val="FFFF00"/>
                </a:solidFill>
                <a:latin typeface="Calibri" pitchFamily="34" charset="0"/>
              </a:rPr>
              <a:t>Si la Luna no rotara alrededor de su eje…se la podría ver en toda su extensión.</a:t>
            </a:r>
            <a:endParaRPr lang="es-ES_tradnl" sz="2800" kern="0" dirty="0">
              <a:solidFill>
                <a:srgbClr val="FF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9625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0" nodeType="afterEffect">
                                  <p:stCondLst>
                                    <p:cond delay="0"/>
                                  </p:stCondLst>
                                  <p:childTnLst>
                                    <p:set>
                                      <p:cBhvr>
                                        <p:cTn id="13" dur="1" fill="hold">
                                          <p:stCondLst>
                                            <p:cond delay="499"/>
                                          </p:stCondLst>
                                        </p:cTn>
                                        <p:tgtEl>
                                          <p:spTgt spid="96258"/>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childTnLst>
                                </p:cTn>
                              </p:par>
                              <p:par>
                                <p:cTn id="18" presetID="1" presetClass="path" presetSubtype="0" fill="hold" nodeType="withEffect">
                                  <p:stCondLst>
                                    <p:cond delay="0"/>
                                  </p:stCondLst>
                                  <p:childTnLst>
                                    <p:animMotion origin="layout" path="M -3.05556E-6 -4.44033E-7 C 0.16476 -4.44033E-7 0.29896 0.1753 0.29896 0.39107 C 0.29896 0.60638 0.16476 0.78215 -3.05556E-6 0.78215 C -0.16493 0.78215 -0.29896 0.60638 -0.29896 0.39107 C -0.29896 0.1753 -0.16493 -4.44033E-7 -3.05556E-6 -4.44033E-7 Z " pathEditMode="relative" rAng="0" ptsTypes="fffff">
                                      <p:cBhvr>
                                        <p:cTn id="19" dur="10000" spd="-100000" fill="hold"/>
                                        <p:tgtEl>
                                          <p:spTgt spid="2"/>
                                        </p:tgtEl>
                                        <p:attrNameLst>
                                          <p:attrName>ppt_x</p:attrName>
                                          <p:attrName>ppt_y</p:attrName>
                                        </p:attrNameLst>
                                      </p:cBhvr>
                                      <p:rCtr x="0" y="391"/>
                                    </p:animMotion>
                                  </p:childTnLst>
                                  <p:subTnLst>
                                    <p:set>
                                      <p:cBhvr override="childStyle">
                                        <p:cTn dur="1" fill="hold" display="0" masterRel="nextClick" afterEffect="1"/>
                                        <p:tgtEl>
                                          <p:spTgt spid="2"/>
                                        </p:tgtEl>
                                        <p:attrNameLst>
                                          <p:attrName>style.visibility</p:attrName>
                                        </p:attrNameLst>
                                      </p:cBhvr>
                                      <p:to>
                                        <p:strVal val="hidden"/>
                                      </p:to>
                                    </p:set>
                                  </p:subTnLst>
                                </p:cTn>
                              </p:par>
                              <p:par>
                                <p:cTn id="20" presetID="1" presetClass="exit" presetSubtype="0" fill="hold" grpId="1" nodeType="withEffect">
                                  <p:stCondLst>
                                    <p:cond delay="0"/>
                                  </p:stCondLst>
                                  <p:childTnLst>
                                    <p:set>
                                      <p:cBhvr>
                                        <p:cTn id="21"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258" grpId="0" animBg="1"/>
      <p:bldP spid="10" grpId="0"/>
      <p:bldP spid="10" grpId="1"/>
    </p:bldLst>
  </p:timing>
</p:sld>
</file>

<file path=ppt/theme/theme1.xml><?xml version="1.0" encoding="utf-8"?>
<a:theme xmlns:a="http://schemas.openxmlformats.org/drawingml/2006/main" name="1_Diseño predeterminado">
  <a:themeElements>
    <a:clrScheme name="1_Diseño predeterminado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iseño predeterminado">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iseño predeterminado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iseño predeterminado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iseño predeterminado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iseño predeterminado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iseño predeterminado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iseño predeterminado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iseño predeterminado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2_Diseño predeterminado">
  <a:themeElements>
    <a:clrScheme name="9_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9_Diseño predeterminado">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9_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9_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9_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9_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9_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9_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9_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9_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9_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9_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9_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9_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3_Diseño predeterminado">
  <a:themeElements>
    <a:clrScheme name="3_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Diseño predeterminado">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6_Diseño predeterminado">
  <a:themeElements>
    <a:clrScheme name="12_Diseño predeterminado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2_Diseño predeterminado">
      <a:majorFont>
        <a:latin typeface="Times New Roman"/>
        <a:ea typeface=""/>
        <a:cs typeface="Arial"/>
      </a:majorFont>
      <a:minorFont>
        <a:latin typeface="Times New Roman"/>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s-E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s-ES" sz="1800" b="1" i="0" u="none" strike="noStrike" cap="none" normalizeH="0" baseline="0" smtClean="0">
            <a:ln>
              <a:noFill/>
            </a:ln>
            <a:solidFill>
              <a:schemeClr val="tx1"/>
            </a:solidFill>
            <a:effectLst/>
            <a:latin typeface="Arial" charset="0"/>
          </a:defRPr>
        </a:defPPr>
      </a:lstStyle>
    </a:lnDef>
  </a:objectDefaults>
  <a:extraClrSchemeLst>
    <a:extraClrScheme>
      <a:clrScheme name="12_Diseño predeterminado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2_Diseño predeterminado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2_Diseño predeterminado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2_Diseño predeterminado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2_Diseño predeterminado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2_Diseño predeterminado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2_Diseño predeterminado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7_Diseño predeterminado">
  <a:themeElements>
    <a:clrScheme name="11_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1_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s-E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s-ES" sz="1800" b="1" i="0" u="none" strike="noStrike" cap="none" normalizeH="0" baseline="0" smtClean="0">
            <a:ln>
              <a:noFill/>
            </a:ln>
            <a:solidFill>
              <a:schemeClr val="tx1"/>
            </a:solidFill>
            <a:effectLst/>
            <a:latin typeface="Arial" charset="0"/>
          </a:defRPr>
        </a:defPPr>
      </a:lstStyle>
    </a:lnDef>
  </a:objectDefaults>
  <a:extraClrSchemeLst>
    <a:extraClrScheme>
      <a:clrScheme name="11_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1_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1_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1_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1_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1_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1_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1_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1_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1_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1_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1_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9_Diseño predeterminado">
  <a:themeElements>
    <a:clrScheme name="14_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4_Diseño predeterminado">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s-E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s-ES" sz="1800" b="1" i="0" u="none" strike="noStrike" cap="none" normalizeH="0" baseline="0" smtClean="0">
            <a:ln>
              <a:noFill/>
            </a:ln>
            <a:solidFill>
              <a:schemeClr val="tx1"/>
            </a:solidFill>
            <a:effectLst/>
            <a:latin typeface="Arial" charset="0"/>
          </a:defRPr>
        </a:defPPr>
      </a:lstStyle>
    </a:lnDef>
  </a:objectDefaults>
  <a:extraClrSchemeLst>
    <a:extraClrScheme>
      <a:clrScheme name="14_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4_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4_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4_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4_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4_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4_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4_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4_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4_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4_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4_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9_Diseño predeterminado">
  <a:themeElements>
    <a:clrScheme name="9_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9_Diseño predeterminado">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9_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9_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9_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9_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9_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9_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9_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9_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9_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9_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9_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9_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Diseño predeterminado">
  <a:themeElements>
    <a:clrScheme name="2_Diseño predeterminado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2_Diseño predeterminado">
      <a:majorFont>
        <a:latin typeface="Times New Roman"/>
        <a:ea typeface=""/>
        <a:cs typeface="Arial"/>
      </a:majorFont>
      <a:minorFont>
        <a:latin typeface="Times New Roman"/>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Diseño predeterminado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Diseño predeterminado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Diseño predeterminado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Diseño predeterminado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Diseño predeterminado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Diseño predeterminado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Diseño predeterminado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Diseño predeterminado">
  <a:themeElements>
    <a:clrScheme name="3_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Diseño predeterminado">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5_Diseño predeterminado">
  <a:themeElements>
    <a:clrScheme name="5_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5_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5_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5_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5_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5_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5_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5_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5_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5_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5_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5_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5_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5_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7_Diseño predeterminado">
  <a:themeElements>
    <a:clrScheme name="7_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7_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7_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7_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7_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7_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7_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7_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7_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7_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7_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7_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7_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7_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Diseño predeterminado">
  <a:themeElements>
    <a:clrScheme name="1_Diseño predeterminado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iseño predeterminado">
      <a:majorFont>
        <a:latin typeface="Times New Roman"/>
        <a:ea typeface=""/>
        <a:cs typeface="Arial"/>
      </a:majorFont>
      <a:minorFont>
        <a:latin typeface="Times New Roman"/>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iseño predeterminado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iseño predeterminado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iseño predeterminado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iseño predeterminado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iseño predeterminado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iseño predeterminado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iseño predeterminado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6_Diseño predeterminado">
  <a:themeElements>
    <a:clrScheme name="2_Diseño predeterminado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2_Diseño predeterminado">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Diseño predeterminado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Diseño predeterminado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Diseño predeterminado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Diseño predeterminado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Diseño predeterminado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Diseño predeterminado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Diseño predeterminado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0_Diseño predeterminado">
  <a:themeElements>
    <a:clrScheme name="10_Diseño predeterminado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0_Diseño predeterminado">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0_Diseño predeterminado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0_Diseño predeterminado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0_Diseño predeterminado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0_Diseño predeterminado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0_Diseño predeterminado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0_Diseño predeterminado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0_Diseño predeterminado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8_Diseño predeterminado">
  <a:themeElements>
    <a:clrScheme name="3_Diseño predeterminado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3_Diseño predeterminado">
      <a:majorFont>
        <a:latin typeface="Times New Roman"/>
        <a:ea typeface=""/>
        <a:cs typeface="Arial"/>
      </a:majorFont>
      <a:minorFont>
        <a:latin typeface="Times New Roman"/>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Diseño predeterminado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3_Diseño predeterminado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3_Diseño predeterminado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3_Diseño predeterminado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3_Diseño predeterminado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3_Diseño predeterminado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3_Diseño predeterminado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10953</TotalTime>
  <Words>1622</Words>
  <Application>Microsoft Office PowerPoint</Application>
  <PresentationFormat>Presentación en pantalla (4:3)</PresentationFormat>
  <Paragraphs>332</Paragraphs>
  <Slides>67</Slides>
  <Notes>0</Notes>
  <HiddenSlides>1</HiddenSlides>
  <MMClips>0</MMClips>
  <ScaleCrop>false</ScaleCrop>
  <HeadingPairs>
    <vt:vector size="8" baseType="variant">
      <vt:variant>
        <vt:lpstr>Fuentes usadas</vt:lpstr>
      </vt:variant>
      <vt:variant>
        <vt:i4>4</vt:i4>
      </vt:variant>
      <vt:variant>
        <vt:lpstr>Tema</vt:lpstr>
      </vt:variant>
      <vt:variant>
        <vt:i4>16</vt:i4>
      </vt:variant>
      <vt:variant>
        <vt:lpstr>Servidores OLE incrustados</vt:lpstr>
      </vt:variant>
      <vt:variant>
        <vt:i4>4</vt:i4>
      </vt:variant>
      <vt:variant>
        <vt:lpstr>Títulos de diapositiva</vt:lpstr>
      </vt:variant>
      <vt:variant>
        <vt:i4>67</vt:i4>
      </vt:variant>
    </vt:vector>
  </HeadingPairs>
  <TitlesOfParts>
    <vt:vector size="91" baseType="lpstr">
      <vt:lpstr>Arial</vt:lpstr>
      <vt:lpstr>Times New Roman</vt:lpstr>
      <vt:lpstr>Calibri</vt:lpstr>
      <vt:lpstr>Comic Sans MS</vt:lpstr>
      <vt:lpstr>1_Diseño predeterminado</vt:lpstr>
      <vt:lpstr>2_Diseño predeterminado</vt:lpstr>
      <vt:lpstr>3_Diseño predeterminado</vt:lpstr>
      <vt:lpstr>5_Diseño predeterminado</vt:lpstr>
      <vt:lpstr>7_Diseño predeterminado</vt:lpstr>
      <vt:lpstr>4_Diseño predeterminado</vt:lpstr>
      <vt:lpstr>6_Diseño predeterminado</vt:lpstr>
      <vt:lpstr>10_Diseño predeterminado</vt:lpstr>
      <vt:lpstr>8_Diseño predeterminado</vt:lpstr>
      <vt:lpstr>12_Diseño predeterminado</vt:lpstr>
      <vt:lpstr>13_Diseño predeterminado</vt:lpstr>
      <vt:lpstr>16_Diseño predeterminado</vt:lpstr>
      <vt:lpstr>17_Diseño predeterminado</vt:lpstr>
      <vt:lpstr>19_Diseño predeterminado</vt:lpstr>
      <vt:lpstr>9_Diseño predeterminado</vt:lpstr>
      <vt:lpstr>Tema de Office</vt:lpstr>
      <vt:lpstr>Foto de Microsoft Photo Editor 3.0</vt:lpstr>
      <vt:lpstr>Fotografía de Microsoft Photo Editor 3.0</vt:lpstr>
      <vt:lpstr>Microsoft Editor de ecuaciones 3.0</vt:lpstr>
      <vt:lpstr>MathType 6.0 Equation</vt:lpstr>
      <vt:lpstr>Consecuencias del movimiento relativo Sol-Tierra-Luna</vt:lpstr>
      <vt:lpstr>1. LA CARA OCULTA DE LA LUNA</vt:lpstr>
      <vt:lpstr>El período de rotación de la Luna alrededor de su eje es igual al período de traslación alrededor de la Tierra.</vt:lpstr>
      <vt:lpstr>Diapositiva 4</vt:lpstr>
      <vt:lpstr>Diapositiva 5</vt:lpstr>
      <vt:lpstr>Diapositiva 6</vt:lpstr>
      <vt:lpstr>Si la Luna no rotara alrededor de su eje...</vt:lpstr>
      <vt:lpstr>Diapositiva 8</vt:lpstr>
      <vt:lpstr>Diapositiva 9</vt:lpstr>
      <vt:lpstr>Si el período de rotación de la Luna alrededor de su eje fuera distinto del período de traslación alrededor de la Tierra...</vt:lpstr>
      <vt:lpstr>Diapositiva 11</vt:lpstr>
      <vt:lpstr>Diapositiva 12</vt:lpstr>
      <vt:lpstr>Diapositiva 13</vt:lpstr>
      <vt:lpstr>Diapositiva 14</vt:lpstr>
      <vt:lpstr>Diapositiva 15</vt:lpstr>
      <vt:lpstr>Diapositiva 16</vt:lpstr>
      <vt:lpstr>Diapositiva 17</vt:lpstr>
      <vt:lpstr>Diapositiva 18</vt:lpstr>
      <vt:lpstr>¿Por qué los eclipses de Luna no se producen una vez al mes?</vt:lpstr>
      <vt:lpstr>Diapositiva 20</vt:lpstr>
      <vt:lpstr>Diapositiva 21</vt:lpstr>
      <vt:lpstr>4  ESTACIONES:  VERANO-INVIERNO</vt:lpstr>
      <vt:lpstr>Diapositiva 23</vt:lpstr>
      <vt:lpstr>Diapositiva 24</vt:lpstr>
      <vt:lpstr>Diapositiva 25</vt:lpstr>
      <vt:lpstr>Diapositiva 26</vt:lpstr>
      <vt:lpstr>Diapositiva 27</vt:lpstr>
      <vt:lpstr>Diapositiva 28</vt:lpstr>
      <vt:lpstr>Diapositiva 29</vt:lpstr>
      <vt:lpstr>Diapositiva 30</vt:lpstr>
      <vt:lpstr>Diapositiva 31</vt:lpstr>
      <vt:lpstr>Diapositiva 32</vt:lpstr>
      <vt:lpstr>Diapositiva 33</vt:lpstr>
      <vt:lpstr>Diapositiva 34</vt:lpstr>
      <vt:lpstr>Diapositiva 35</vt:lpstr>
      <vt:lpstr>Diapositiva 36</vt:lpstr>
      <vt:lpstr>Diapositiva 37</vt:lpstr>
      <vt:lpstr>Diapositiva 38</vt:lpstr>
      <vt:lpstr>Diapositiva 39</vt:lpstr>
      <vt:lpstr>Diapositiva 40</vt:lpstr>
      <vt:lpstr>Diapositiva 41</vt:lpstr>
      <vt:lpstr>Diapositiva 42</vt:lpstr>
      <vt:lpstr>Diapositiva 43</vt:lpstr>
      <vt:lpstr>Diapositiva 44</vt:lpstr>
      <vt:lpstr>Diapositiva 45</vt:lpstr>
      <vt:lpstr>Diapositiva 46</vt:lpstr>
      <vt:lpstr>Diapositiva 47</vt:lpstr>
      <vt:lpstr>Diapositiva 48</vt:lpstr>
      <vt:lpstr>Diapositiva 49</vt:lpstr>
      <vt:lpstr>Diapositiva 50</vt:lpstr>
      <vt:lpstr>Diapositiva 51</vt:lpstr>
      <vt:lpstr>Diapositiva 52</vt:lpstr>
      <vt:lpstr>Diapositiva 53</vt:lpstr>
      <vt:lpstr>Diapositiva 54</vt:lpstr>
      <vt:lpstr>Diapositiva 55</vt:lpstr>
      <vt:lpstr>Diapositiva 56</vt:lpstr>
      <vt:lpstr>Diapositiva 57</vt:lpstr>
      <vt:lpstr>Diapositiva 58</vt:lpstr>
      <vt:lpstr>Diapositiva 59</vt:lpstr>
      <vt:lpstr>Diapositiva 60</vt:lpstr>
      <vt:lpstr>Diapositiva 61</vt:lpstr>
      <vt:lpstr>9 ¿Por qué no cae la Luna sobre la Tierra?</vt:lpstr>
      <vt:lpstr>Diapositiva 63</vt:lpstr>
      <vt:lpstr>Diapositiva 64</vt:lpstr>
      <vt:lpstr>Diapositiva 65</vt:lpstr>
      <vt:lpstr>Diapositiva 66</vt:lpstr>
      <vt:lpstr>Diapositiva 67</vt:lpstr>
    </vt:vector>
  </TitlesOfParts>
  <Company>UA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Consecuencias del movimiento relativo Sol-Tierra-Luna</dc:title>
  <dc:creator>usuario</dc:creator>
  <cp:lastModifiedBy>jvsb</cp:lastModifiedBy>
  <cp:revision>65</cp:revision>
  <dcterms:created xsi:type="dcterms:W3CDTF">2010-01-12T17:17:53Z</dcterms:created>
  <dcterms:modified xsi:type="dcterms:W3CDTF">2017-07-23T18:37:00Z</dcterms:modified>
</cp:coreProperties>
</file>